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8" r:id="rId1"/>
    <p:sldMasterId id="2147483694" r:id="rId2"/>
  </p:sldMasterIdLst>
  <p:notesMasterIdLst>
    <p:notesMasterId r:id="rId15"/>
  </p:notesMasterIdLst>
  <p:handoutMasterIdLst>
    <p:handoutMasterId r:id="rId16"/>
  </p:handoutMasterIdLst>
  <p:sldIdLst>
    <p:sldId id="266" r:id="rId3"/>
    <p:sldId id="322" r:id="rId4"/>
    <p:sldId id="261" r:id="rId5"/>
    <p:sldId id="274" r:id="rId6"/>
    <p:sldId id="354" r:id="rId7"/>
    <p:sldId id="355" r:id="rId8"/>
    <p:sldId id="357" r:id="rId9"/>
    <p:sldId id="356" r:id="rId10"/>
    <p:sldId id="289" r:id="rId11"/>
    <p:sldId id="298" r:id="rId12"/>
    <p:sldId id="299" r:id="rId13"/>
    <p:sldId id="265" r:id="rId1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410" autoAdjust="0"/>
    <p:restoredTop sz="88136" autoAdjust="0"/>
  </p:normalViewPr>
  <p:slideViewPr>
    <p:cSldViewPr snapToGrid="0" snapToObjects="1">
      <p:cViewPr varScale="1">
        <p:scale>
          <a:sx n="157" d="100"/>
          <a:sy n="157" d="100"/>
        </p:scale>
        <p:origin x="1416" y="160"/>
      </p:cViewPr>
      <p:guideLst>
        <p:guide orient="horz" pos="1620"/>
        <p:guide pos="2880"/>
      </p:guideLst>
    </p:cSldViewPr>
  </p:slideViewPr>
  <p:outlineViewPr>
    <p:cViewPr>
      <p:scale>
        <a:sx n="33" d="100"/>
        <a:sy n="33" d="100"/>
      </p:scale>
      <p:origin x="0" y="-21496"/>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545BD8-FC8A-0546-A491-A4210E96E105}" type="datetimeFigureOut">
              <a:rPr lang="en-US" smtClean="0"/>
              <a:t>3/19/22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7C95457-902F-5A41-A40F-CB902F487E7C}" type="slidenum">
              <a:rPr lang="en-US" smtClean="0"/>
              <a:t>‹#›</a:t>
            </a:fld>
            <a:endParaRPr lang="en-US"/>
          </a:p>
        </p:txBody>
      </p:sp>
    </p:spTree>
    <p:extLst>
      <p:ext uri="{BB962C8B-B14F-4D97-AF65-F5344CB8AC3E}">
        <p14:creationId xmlns:p14="http://schemas.microsoft.com/office/powerpoint/2010/main" val="258579411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2AA6385-56E5-6843-A817-AFDC2DAC565D}" type="datetimeFigureOut">
              <a:rPr lang="en-US" smtClean="0"/>
              <a:t>3/19/22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22850B7-243E-B44C-91D9-EC504FD0DDA1}" type="slidenum">
              <a:rPr lang="en-US" smtClean="0"/>
              <a:t>‹#›</a:t>
            </a:fld>
            <a:endParaRPr lang="en-US"/>
          </a:p>
        </p:txBody>
      </p:sp>
    </p:spTree>
    <p:extLst>
      <p:ext uri="{BB962C8B-B14F-4D97-AF65-F5344CB8AC3E}">
        <p14:creationId xmlns:p14="http://schemas.microsoft.com/office/powerpoint/2010/main" val="207636624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2850B7-243E-B44C-91D9-EC504FD0DDA1}" type="slidenum">
              <a:rPr lang="en-US" smtClean="0"/>
              <a:t>1</a:t>
            </a:fld>
            <a:endParaRPr lang="en-US"/>
          </a:p>
        </p:txBody>
      </p:sp>
    </p:spTree>
    <p:extLst>
      <p:ext uri="{BB962C8B-B14F-4D97-AF65-F5344CB8AC3E}">
        <p14:creationId xmlns:p14="http://schemas.microsoft.com/office/powerpoint/2010/main" val="14677245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2">
            <a:extLst>
              <a:ext uri="{FF2B5EF4-FFF2-40B4-BE49-F238E27FC236}">
                <a16:creationId xmlns:a16="http://schemas.microsoft.com/office/drawing/2014/main" id="{702507BB-540D-8A4A-BA4F-7569C952A5C2}"/>
              </a:ext>
            </a:extLst>
          </p:cNvPr>
          <p:cNvSpPr>
            <a:spLocks noGrp="1" noRot="1" noChangeAspect="1" noChangeArrowheads="1" noTextEdit="1"/>
          </p:cNvSpPr>
          <p:nvPr>
            <p:ph type="sldImg"/>
          </p:nvPr>
        </p:nvSpPr>
        <p:spPr>
          <a:ln/>
        </p:spPr>
      </p:sp>
      <p:sp>
        <p:nvSpPr>
          <p:cNvPr id="5122" name="Rectangle 3">
            <a:extLst>
              <a:ext uri="{FF2B5EF4-FFF2-40B4-BE49-F238E27FC236}">
                <a16:creationId xmlns:a16="http://schemas.microsoft.com/office/drawing/2014/main" id="{55E1D657-E3FC-FB42-9A62-F79186FC603B}"/>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37160557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22850B7-243E-B44C-91D9-EC504FD0DDA1}" type="slidenum">
              <a:rPr lang="en-US" smtClean="0"/>
              <a:t>9</a:t>
            </a:fld>
            <a:endParaRPr lang="en-US"/>
          </a:p>
        </p:txBody>
      </p:sp>
    </p:spTree>
    <p:extLst>
      <p:ext uri="{BB962C8B-B14F-4D97-AF65-F5344CB8AC3E}">
        <p14:creationId xmlns:p14="http://schemas.microsoft.com/office/powerpoint/2010/main" val="26077719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Title Slide">
    <p:spTree>
      <p:nvGrpSpPr>
        <p:cNvPr id="1" name=""/>
        <p:cNvGrpSpPr/>
        <p:nvPr/>
      </p:nvGrpSpPr>
      <p:grpSpPr>
        <a:xfrm>
          <a:off x="0" y="0"/>
          <a:ext cx="0" cy="0"/>
          <a:chOff x="0" y="0"/>
          <a:chExt cx="0" cy="0"/>
        </a:xfrm>
      </p:grpSpPr>
      <p:grpSp>
        <p:nvGrpSpPr>
          <p:cNvPr id="165" name="Group 118"/>
          <p:cNvGrpSpPr/>
          <p:nvPr/>
        </p:nvGrpSpPr>
        <p:grpSpPr>
          <a:xfrm>
            <a:off x="70339" y="59532"/>
            <a:ext cx="8954966" cy="4980385"/>
            <a:chOff x="0" y="0"/>
            <a:chExt cx="8954965" cy="4980384"/>
          </a:xfrm>
        </p:grpSpPr>
        <p:grpSp>
          <p:nvGrpSpPr>
            <p:cNvPr id="163" name="Group 116"/>
            <p:cNvGrpSpPr/>
            <p:nvPr/>
          </p:nvGrpSpPr>
          <p:grpSpPr>
            <a:xfrm>
              <a:off x="0" y="-1"/>
              <a:ext cx="8954966" cy="4980386"/>
              <a:chOff x="0" y="0"/>
              <a:chExt cx="8954965" cy="4980384"/>
            </a:xfrm>
          </p:grpSpPr>
          <p:grpSp>
            <p:nvGrpSpPr>
              <p:cNvPr id="105" name="Group 58"/>
              <p:cNvGrpSpPr/>
              <p:nvPr/>
            </p:nvGrpSpPr>
            <p:grpSpPr>
              <a:xfrm>
                <a:off x="0" y="-1"/>
                <a:ext cx="1098535" cy="1215629"/>
                <a:chOff x="0" y="0"/>
                <a:chExt cx="1098534" cy="1215627"/>
              </a:xfrm>
            </p:grpSpPr>
            <p:grpSp>
              <p:nvGrpSpPr>
                <p:cNvPr id="55" name="Group 8"/>
                <p:cNvGrpSpPr/>
                <p:nvPr/>
              </p:nvGrpSpPr>
              <p:grpSpPr>
                <a:xfrm>
                  <a:off x="0" y="0"/>
                  <a:ext cx="1098535" cy="80962"/>
                  <a:chOff x="0" y="0"/>
                  <a:chExt cx="1098534" cy="80961"/>
                </a:xfrm>
              </p:grpSpPr>
              <p:sp>
                <p:nvSpPr>
                  <p:cNvPr id="49" name="Rectangle 2"/>
                  <p:cNvSpPr/>
                  <p:nvPr/>
                </p:nvSpPr>
                <p:spPr>
                  <a:xfrm>
                    <a:off x="0" y="0"/>
                    <a:ext cx="95249"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50" name="Rectangle 3"/>
                  <p:cNvSpPr/>
                  <p:nvPr/>
                </p:nvSpPr>
                <p:spPr>
                  <a:xfrm>
                    <a:off x="200022" y="0"/>
                    <a:ext cx="93662"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51" name="Rectangle 4"/>
                  <p:cNvSpPr/>
                  <p:nvPr/>
                </p:nvSpPr>
                <p:spPr>
                  <a:xfrm>
                    <a:off x="401632" y="0"/>
                    <a:ext cx="93662"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52" name="Rectangle 5"/>
                  <p:cNvSpPr/>
                  <p:nvPr/>
                </p:nvSpPr>
                <p:spPr>
                  <a:xfrm>
                    <a:off x="601654" y="0"/>
                    <a:ext cx="95249"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53" name="Rectangle 6"/>
                  <p:cNvSpPr/>
                  <p:nvPr/>
                </p:nvSpPr>
                <p:spPr>
                  <a:xfrm>
                    <a:off x="801676" y="0"/>
                    <a:ext cx="95249"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54" name="Rectangle 7"/>
                  <p:cNvSpPr/>
                  <p:nvPr/>
                </p:nvSpPr>
                <p:spPr>
                  <a:xfrm>
                    <a:off x="1003286" y="0"/>
                    <a:ext cx="95249"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62" name="Group 15"/>
                <p:cNvGrpSpPr/>
                <p:nvPr/>
              </p:nvGrpSpPr>
              <p:grpSpPr>
                <a:xfrm>
                  <a:off x="0" y="159543"/>
                  <a:ext cx="1098535" cy="80963"/>
                  <a:chOff x="0" y="0"/>
                  <a:chExt cx="1098534" cy="80961"/>
                </a:xfrm>
              </p:grpSpPr>
              <p:sp>
                <p:nvSpPr>
                  <p:cNvPr id="56" name="Rectangle 9"/>
                  <p:cNvSpPr/>
                  <p:nvPr/>
                </p:nvSpPr>
                <p:spPr>
                  <a:xfrm>
                    <a:off x="0" y="0"/>
                    <a:ext cx="95249"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57" name="Rectangle 10"/>
                  <p:cNvSpPr/>
                  <p:nvPr/>
                </p:nvSpPr>
                <p:spPr>
                  <a:xfrm>
                    <a:off x="200022" y="0"/>
                    <a:ext cx="93662"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58" name="Rectangle 11"/>
                  <p:cNvSpPr/>
                  <p:nvPr/>
                </p:nvSpPr>
                <p:spPr>
                  <a:xfrm>
                    <a:off x="401632" y="0"/>
                    <a:ext cx="93662"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59" name="Rectangle 12"/>
                  <p:cNvSpPr/>
                  <p:nvPr/>
                </p:nvSpPr>
                <p:spPr>
                  <a:xfrm>
                    <a:off x="601654" y="0"/>
                    <a:ext cx="95249"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60" name="Rectangle 13"/>
                  <p:cNvSpPr/>
                  <p:nvPr/>
                </p:nvSpPr>
                <p:spPr>
                  <a:xfrm>
                    <a:off x="801676" y="0"/>
                    <a:ext cx="95249"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61" name="Rectangle 14"/>
                  <p:cNvSpPr/>
                  <p:nvPr/>
                </p:nvSpPr>
                <p:spPr>
                  <a:xfrm>
                    <a:off x="1003286" y="0"/>
                    <a:ext cx="95249"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69" name="Group 22"/>
                <p:cNvGrpSpPr/>
                <p:nvPr/>
              </p:nvGrpSpPr>
              <p:grpSpPr>
                <a:xfrm>
                  <a:off x="0" y="322659"/>
                  <a:ext cx="1098535" cy="80963"/>
                  <a:chOff x="0" y="0"/>
                  <a:chExt cx="1098534" cy="80961"/>
                </a:xfrm>
              </p:grpSpPr>
              <p:sp>
                <p:nvSpPr>
                  <p:cNvPr id="63" name="Rectangle 16"/>
                  <p:cNvSpPr/>
                  <p:nvPr/>
                </p:nvSpPr>
                <p:spPr>
                  <a:xfrm>
                    <a:off x="0" y="0"/>
                    <a:ext cx="95249"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64" name="Rectangle 17"/>
                  <p:cNvSpPr/>
                  <p:nvPr/>
                </p:nvSpPr>
                <p:spPr>
                  <a:xfrm>
                    <a:off x="200022" y="0"/>
                    <a:ext cx="93662"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65" name="Rectangle 18"/>
                  <p:cNvSpPr/>
                  <p:nvPr/>
                </p:nvSpPr>
                <p:spPr>
                  <a:xfrm>
                    <a:off x="401632" y="0"/>
                    <a:ext cx="93662"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66" name="Rectangle 19"/>
                  <p:cNvSpPr/>
                  <p:nvPr/>
                </p:nvSpPr>
                <p:spPr>
                  <a:xfrm>
                    <a:off x="601654" y="0"/>
                    <a:ext cx="95249"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67" name="Rectangle 20"/>
                  <p:cNvSpPr/>
                  <p:nvPr/>
                </p:nvSpPr>
                <p:spPr>
                  <a:xfrm>
                    <a:off x="801676" y="0"/>
                    <a:ext cx="95249"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68" name="Rectangle 21"/>
                  <p:cNvSpPr/>
                  <p:nvPr/>
                </p:nvSpPr>
                <p:spPr>
                  <a:xfrm>
                    <a:off x="1003286" y="0"/>
                    <a:ext cx="95249"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76" name="Group 29"/>
                <p:cNvGrpSpPr/>
                <p:nvPr/>
              </p:nvGrpSpPr>
              <p:grpSpPr>
                <a:xfrm>
                  <a:off x="0" y="485775"/>
                  <a:ext cx="1098535" cy="80963"/>
                  <a:chOff x="0" y="0"/>
                  <a:chExt cx="1098534" cy="80961"/>
                </a:xfrm>
              </p:grpSpPr>
              <p:sp>
                <p:nvSpPr>
                  <p:cNvPr id="70" name="Rectangle 23"/>
                  <p:cNvSpPr/>
                  <p:nvPr/>
                </p:nvSpPr>
                <p:spPr>
                  <a:xfrm>
                    <a:off x="0" y="0"/>
                    <a:ext cx="95249"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71" name="Rectangle 24"/>
                  <p:cNvSpPr/>
                  <p:nvPr/>
                </p:nvSpPr>
                <p:spPr>
                  <a:xfrm>
                    <a:off x="200022" y="0"/>
                    <a:ext cx="93662"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72" name="Rectangle 25"/>
                  <p:cNvSpPr/>
                  <p:nvPr/>
                </p:nvSpPr>
                <p:spPr>
                  <a:xfrm>
                    <a:off x="401632" y="0"/>
                    <a:ext cx="93662"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73" name="Rectangle 26"/>
                  <p:cNvSpPr/>
                  <p:nvPr/>
                </p:nvSpPr>
                <p:spPr>
                  <a:xfrm>
                    <a:off x="601654" y="0"/>
                    <a:ext cx="95249"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74" name="Rectangle 27"/>
                  <p:cNvSpPr/>
                  <p:nvPr/>
                </p:nvSpPr>
                <p:spPr>
                  <a:xfrm>
                    <a:off x="801676" y="0"/>
                    <a:ext cx="95249"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75" name="Rectangle 28"/>
                  <p:cNvSpPr/>
                  <p:nvPr/>
                </p:nvSpPr>
                <p:spPr>
                  <a:xfrm>
                    <a:off x="1003286" y="0"/>
                    <a:ext cx="95249"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83" name="Group 36"/>
                <p:cNvGrpSpPr/>
                <p:nvPr/>
              </p:nvGrpSpPr>
              <p:grpSpPr>
                <a:xfrm>
                  <a:off x="0" y="646509"/>
                  <a:ext cx="1098535" cy="80963"/>
                  <a:chOff x="0" y="0"/>
                  <a:chExt cx="1098534" cy="80961"/>
                </a:xfrm>
              </p:grpSpPr>
              <p:sp>
                <p:nvSpPr>
                  <p:cNvPr id="77" name="Rectangle 30"/>
                  <p:cNvSpPr/>
                  <p:nvPr/>
                </p:nvSpPr>
                <p:spPr>
                  <a:xfrm>
                    <a:off x="0" y="0"/>
                    <a:ext cx="95249"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78" name="Rectangle 31"/>
                  <p:cNvSpPr/>
                  <p:nvPr/>
                </p:nvSpPr>
                <p:spPr>
                  <a:xfrm>
                    <a:off x="200022" y="0"/>
                    <a:ext cx="93662"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79" name="Rectangle 32"/>
                  <p:cNvSpPr/>
                  <p:nvPr/>
                </p:nvSpPr>
                <p:spPr>
                  <a:xfrm>
                    <a:off x="401632" y="0"/>
                    <a:ext cx="93662"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80" name="Rectangle 33"/>
                  <p:cNvSpPr/>
                  <p:nvPr/>
                </p:nvSpPr>
                <p:spPr>
                  <a:xfrm>
                    <a:off x="601654" y="0"/>
                    <a:ext cx="95249"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81" name="Rectangle 34"/>
                  <p:cNvSpPr/>
                  <p:nvPr/>
                </p:nvSpPr>
                <p:spPr>
                  <a:xfrm>
                    <a:off x="801676" y="0"/>
                    <a:ext cx="95249"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82" name="Rectangle 35"/>
                  <p:cNvSpPr/>
                  <p:nvPr/>
                </p:nvSpPr>
                <p:spPr>
                  <a:xfrm>
                    <a:off x="1003286" y="0"/>
                    <a:ext cx="95249"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90" name="Group 43"/>
                <p:cNvGrpSpPr/>
                <p:nvPr/>
              </p:nvGrpSpPr>
              <p:grpSpPr>
                <a:xfrm>
                  <a:off x="0" y="809625"/>
                  <a:ext cx="1098535" cy="80963"/>
                  <a:chOff x="0" y="0"/>
                  <a:chExt cx="1098534" cy="80961"/>
                </a:xfrm>
              </p:grpSpPr>
              <p:sp>
                <p:nvSpPr>
                  <p:cNvPr id="84" name="Rectangle 37"/>
                  <p:cNvSpPr/>
                  <p:nvPr/>
                </p:nvSpPr>
                <p:spPr>
                  <a:xfrm>
                    <a:off x="0" y="0"/>
                    <a:ext cx="95249"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85" name="Rectangle 38"/>
                  <p:cNvSpPr/>
                  <p:nvPr/>
                </p:nvSpPr>
                <p:spPr>
                  <a:xfrm>
                    <a:off x="200022" y="0"/>
                    <a:ext cx="93662"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86" name="Rectangle 39"/>
                  <p:cNvSpPr/>
                  <p:nvPr/>
                </p:nvSpPr>
                <p:spPr>
                  <a:xfrm>
                    <a:off x="401632" y="0"/>
                    <a:ext cx="93662"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87" name="Rectangle 40"/>
                  <p:cNvSpPr/>
                  <p:nvPr/>
                </p:nvSpPr>
                <p:spPr>
                  <a:xfrm>
                    <a:off x="601654" y="0"/>
                    <a:ext cx="95249"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88" name="Rectangle 41"/>
                  <p:cNvSpPr/>
                  <p:nvPr/>
                </p:nvSpPr>
                <p:spPr>
                  <a:xfrm>
                    <a:off x="801676" y="0"/>
                    <a:ext cx="95249"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89" name="Rectangle 42"/>
                  <p:cNvSpPr/>
                  <p:nvPr/>
                </p:nvSpPr>
                <p:spPr>
                  <a:xfrm>
                    <a:off x="1003286" y="0"/>
                    <a:ext cx="95249"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97" name="Group 50"/>
                <p:cNvGrpSpPr/>
                <p:nvPr/>
              </p:nvGrpSpPr>
              <p:grpSpPr>
                <a:xfrm>
                  <a:off x="0" y="971550"/>
                  <a:ext cx="1098535" cy="80963"/>
                  <a:chOff x="0" y="0"/>
                  <a:chExt cx="1098534" cy="80961"/>
                </a:xfrm>
              </p:grpSpPr>
              <p:sp>
                <p:nvSpPr>
                  <p:cNvPr id="91" name="Rectangle 44"/>
                  <p:cNvSpPr/>
                  <p:nvPr/>
                </p:nvSpPr>
                <p:spPr>
                  <a:xfrm>
                    <a:off x="0" y="0"/>
                    <a:ext cx="95249"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92" name="Rectangle 45"/>
                  <p:cNvSpPr/>
                  <p:nvPr/>
                </p:nvSpPr>
                <p:spPr>
                  <a:xfrm>
                    <a:off x="200022" y="0"/>
                    <a:ext cx="93662"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93" name="Rectangle 46"/>
                  <p:cNvSpPr/>
                  <p:nvPr/>
                </p:nvSpPr>
                <p:spPr>
                  <a:xfrm>
                    <a:off x="401632" y="0"/>
                    <a:ext cx="93662"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94" name="Rectangle 47"/>
                  <p:cNvSpPr/>
                  <p:nvPr/>
                </p:nvSpPr>
                <p:spPr>
                  <a:xfrm>
                    <a:off x="601654" y="0"/>
                    <a:ext cx="95249"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95" name="Rectangle 48"/>
                  <p:cNvSpPr/>
                  <p:nvPr/>
                </p:nvSpPr>
                <p:spPr>
                  <a:xfrm>
                    <a:off x="801676" y="0"/>
                    <a:ext cx="95249"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96" name="Rectangle 49"/>
                  <p:cNvSpPr/>
                  <p:nvPr/>
                </p:nvSpPr>
                <p:spPr>
                  <a:xfrm>
                    <a:off x="1003286" y="0"/>
                    <a:ext cx="95249"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104" name="Group 57"/>
                <p:cNvGrpSpPr/>
                <p:nvPr/>
              </p:nvGrpSpPr>
              <p:grpSpPr>
                <a:xfrm>
                  <a:off x="0" y="1134665"/>
                  <a:ext cx="1098535" cy="80963"/>
                  <a:chOff x="0" y="0"/>
                  <a:chExt cx="1098534" cy="80961"/>
                </a:xfrm>
              </p:grpSpPr>
              <p:sp>
                <p:nvSpPr>
                  <p:cNvPr id="98" name="Rectangle 51"/>
                  <p:cNvSpPr/>
                  <p:nvPr/>
                </p:nvSpPr>
                <p:spPr>
                  <a:xfrm>
                    <a:off x="0" y="0"/>
                    <a:ext cx="95249"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99" name="Rectangle 52"/>
                  <p:cNvSpPr/>
                  <p:nvPr/>
                </p:nvSpPr>
                <p:spPr>
                  <a:xfrm>
                    <a:off x="200022" y="0"/>
                    <a:ext cx="93662"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00" name="Rectangle 53"/>
                  <p:cNvSpPr/>
                  <p:nvPr/>
                </p:nvSpPr>
                <p:spPr>
                  <a:xfrm>
                    <a:off x="401632" y="0"/>
                    <a:ext cx="93662"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01" name="Rectangle 54"/>
                  <p:cNvSpPr/>
                  <p:nvPr/>
                </p:nvSpPr>
                <p:spPr>
                  <a:xfrm>
                    <a:off x="601654" y="0"/>
                    <a:ext cx="95249"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02" name="Rectangle 55"/>
                  <p:cNvSpPr/>
                  <p:nvPr/>
                </p:nvSpPr>
                <p:spPr>
                  <a:xfrm>
                    <a:off x="801676" y="0"/>
                    <a:ext cx="95249"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03" name="Rectangle 56"/>
                  <p:cNvSpPr/>
                  <p:nvPr/>
                </p:nvSpPr>
                <p:spPr>
                  <a:xfrm>
                    <a:off x="1003286" y="0"/>
                    <a:ext cx="95249"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grpSp>
            <p:nvGrpSpPr>
              <p:cNvPr id="162" name="Group 115"/>
              <p:cNvGrpSpPr/>
              <p:nvPr/>
            </p:nvGrpSpPr>
            <p:grpSpPr>
              <a:xfrm>
                <a:off x="7858018" y="3764757"/>
                <a:ext cx="1096948" cy="1215628"/>
                <a:chOff x="0" y="0"/>
                <a:chExt cx="1096947" cy="1215627"/>
              </a:xfrm>
            </p:grpSpPr>
            <p:grpSp>
              <p:nvGrpSpPr>
                <p:cNvPr id="112" name="Group 65"/>
                <p:cNvGrpSpPr/>
                <p:nvPr/>
              </p:nvGrpSpPr>
              <p:grpSpPr>
                <a:xfrm>
                  <a:off x="-1" y="0"/>
                  <a:ext cx="1096949" cy="80962"/>
                  <a:chOff x="0" y="0"/>
                  <a:chExt cx="1096947" cy="80961"/>
                </a:xfrm>
              </p:grpSpPr>
              <p:sp>
                <p:nvSpPr>
                  <p:cNvPr id="106" name="Rectangle 59"/>
                  <p:cNvSpPr/>
                  <p:nvPr/>
                </p:nvSpPr>
                <p:spPr>
                  <a:xfrm>
                    <a:off x="-1" y="0"/>
                    <a:ext cx="93662"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07" name="Rectangle 60"/>
                  <p:cNvSpPr/>
                  <p:nvPr/>
                </p:nvSpPr>
                <p:spPr>
                  <a:xfrm>
                    <a:off x="193672" y="0"/>
                    <a:ext cx="100012"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08" name="Rectangle 61"/>
                  <p:cNvSpPr/>
                  <p:nvPr/>
                </p:nvSpPr>
                <p:spPr>
                  <a:xfrm>
                    <a:off x="400044" y="0"/>
                    <a:ext cx="95249"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09" name="Rectangle 62"/>
                  <p:cNvSpPr/>
                  <p:nvPr/>
                </p:nvSpPr>
                <p:spPr>
                  <a:xfrm>
                    <a:off x="600066" y="0"/>
                    <a:ext cx="95249"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10" name="Rectangle 63"/>
                  <p:cNvSpPr/>
                  <p:nvPr/>
                </p:nvSpPr>
                <p:spPr>
                  <a:xfrm>
                    <a:off x="801676" y="0"/>
                    <a:ext cx="93662"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11" name="Rectangle 64"/>
                  <p:cNvSpPr/>
                  <p:nvPr/>
                </p:nvSpPr>
                <p:spPr>
                  <a:xfrm>
                    <a:off x="1003286" y="0"/>
                    <a:ext cx="93662"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119" name="Group 72"/>
                <p:cNvGrpSpPr/>
                <p:nvPr/>
              </p:nvGrpSpPr>
              <p:grpSpPr>
                <a:xfrm>
                  <a:off x="-1" y="159543"/>
                  <a:ext cx="1096949" cy="80963"/>
                  <a:chOff x="0" y="0"/>
                  <a:chExt cx="1096947" cy="80961"/>
                </a:xfrm>
              </p:grpSpPr>
              <p:sp>
                <p:nvSpPr>
                  <p:cNvPr id="113" name="Rectangle 66"/>
                  <p:cNvSpPr/>
                  <p:nvPr/>
                </p:nvSpPr>
                <p:spPr>
                  <a:xfrm>
                    <a:off x="-1" y="0"/>
                    <a:ext cx="93662"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14" name="Rectangle 67"/>
                  <p:cNvSpPr/>
                  <p:nvPr/>
                </p:nvSpPr>
                <p:spPr>
                  <a:xfrm>
                    <a:off x="193672" y="0"/>
                    <a:ext cx="100012"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15" name="Rectangle 68"/>
                  <p:cNvSpPr/>
                  <p:nvPr/>
                </p:nvSpPr>
                <p:spPr>
                  <a:xfrm>
                    <a:off x="400044" y="0"/>
                    <a:ext cx="95249"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16" name="Rectangle 69"/>
                  <p:cNvSpPr/>
                  <p:nvPr/>
                </p:nvSpPr>
                <p:spPr>
                  <a:xfrm>
                    <a:off x="600066" y="0"/>
                    <a:ext cx="95249"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17" name="Rectangle 70"/>
                  <p:cNvSpPr/>
                  <p:nvPr/>
                </p:nvSpPr>
                <p:spPr>
                  <a:xfrm>
                    <a:off x="801676" y="0"/>
                    <a:ext cx="93662"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18" name="Rectangle 71"/>
                  <p:cNvSpPr/>
                  <p:nvPr/>
                </p:nvSpPr>
                <p:spPr>
                  <a:xfrm>
                    <a:off x="1003286" y="0"/>
                    <a:ext cx="93662"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126" name="Group 79"/>
                <p:cNvGrpSpPr/>
                <p:nvPr/>
              </p:nvGrpSpPr>
              <p:grpSpPr>
                <a:xfrm>
                  <a:off x="-1" y="322659"/>
                  <a:ext cx="1096949" cy="80963"/>
                  <a:chOff x="0" y="0"/>
                  <a:chExt cx="1096947" cy="80961"/>
                </a:xfrm>
              </p:grpSpPr>
              <p:sp>
                <p:nvSpPr>
                  <p:cNvPr id="120" name="Rectangle 73"/>
                  <p:cNvSpPr/>
                  <p:nvPr/>
                </p:nvSpPr>
                <p:spPr>
                  <a:xfrm>
                    <a:off x="-1" y="0"/>
                    <a:ext cx="93662"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21" name="Rectangle 74"/>
                  <p:cNvSpPr/>
                  <p:nvPr/>
                </p:nvSpPr>
                <p:spPr>
                  <a:xfrm>
                    <a:off x="193672" y="0"/>
                    <a:ext cx="100012"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22" name="Rectangle 75"/>
                  <p:cNvSpPr/>
                  <p:nvPr/>
                </p:nvSpPr>
                <p:spPr>
                  <a:xfrm>
                    <a:off x="400044" y="0"/>
                    <a:ext cx="95249"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23" name="Rectangle 76"/>
                  <p:cNvSpPr/>
                  <p:nvPr/>
                </p:nvSpPr>
                <p:spPr>
                  <a:xfrm>
                    <a:off x="600066" y="0"/>
                    <a:ext cx="95249"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24" name="Rectangle 77"/>
                  <p:cNvSpPr/>
                  <p:nvPr/>
                </p:nvSpPr>
                <p:spPr>
                  <a:xfrm>
                    <a:off x="801676" y="0"/>
                    <a:ext cx="93662"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25" name="Rectangle 78"/>
                  <p:cNvSpPr/>
                  <p:nvPr/>
                </p:nvSpPr>
                <p:spPr>
                  <a:xfrm>
                    <a:off x="1003286" y="0"/>
                    <a:ext cx="93662"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133" name="Group 86"/>
                <p:cNvGrpSpPr/>
                <p:nvPr/>
              </p:nvGrpSpPr>
              <p:grpSpPr>
                <a:xfrm>
                  <a:off x="-1" y="485775"/>
                  <a:ext cx="1096949" cy="80963"/>
                  <a:chOff x="0" y="0"/>
                  <a:chExt cx="1096947" cy="80961"/>
                </a:xfrm>
              </p:grpSpPr>
              <p:sp>
                <p:nvSpPr>
                  <p:cNvPr id="127" name="Rectangle 80"/>
                  <p:cNvSpPr/>
                  <p:nvPr/>
                </p:nvSpPr>
                <p:spPr>
                  <a:xfrm>
                    <a:off x="-1" y="0"/>
                    <a:ext cx="93662"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28" name="Rectangle 81"/>
                  <p:cNvSpPr/>
                  <p:nvPr/>
                </p:nvSpPr>
                <p:spPr>
                  <a:xfrm>
                    <a:off x="193672" y="0"/>
                    <a:ext cx="100012"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29" name="Rectangle 82"/>
                  <p:cNvSpPr/>
                  <p:nvPr/>
                </p:nvSpPr>
                <p:spPr>
                  <a:xfrm>
                    <a:off x="400044" y="0"/>
                    <a:ext cx="95249"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30" name="Rectangle 83"/>
                  <p:cNvSpPr/>
                  <p:nvPr/>
                </p:nvSpPr>
                <p:spPr>
                  <a:xfrm>
                    <a:off x="600066" y="0"/>
                    <a:ext cx="95249"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31" name="Rectangle 84"/>
                  <p:cNvSpPr/>
                  <p:nvPr/>
                </p:nvSpPr>
                <p:spPr>
                  <a:xfrm>
                    <a:off x="801676" y="0"/>
                    <a:ext cx="93662"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32" name="Rectangle 85"/>
                  <p:cNvSpPr/>
                  <p:nvPr/>
                </p:nvSpPr>
                <p:spPr>
                  <a:xfrm>
                    <a:off x="1003286" y="0"/>
                    <a:ext cx="93662"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140" name="Group 93"/>
                <p:cNvGrpSpPr/>
                <p:nvPr/>
              </p:nvGrpSpPr>
              <p:grpSpPr>
                <a:xfrm>
                  <a:off x="-1" y="646509"/>
                  <a:ext cx="1096949" cy="80963"/>
                  <a:chOff x="0" y="0"/>
                  <a:chExt cx="1096947" cy="80961"/>
                </a:xfrm>
              </p:grpSpPr>
              <p:sp>
                <p:nvSpPr>
                  <p:cNvPr id="134" name="Rectangle 87"/>
                  <p:cNvSpPr/>
                  <p:nvPr/>
                </p:nvSpPr>
                <p:spPr>
                  <a:xfrm>
                    <a:off x="-1" y="0"/>
                    <a:ext cx="93662"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35" name="Rectangle 88"/>
                  <p:cNvSpPr/>
                  <p:nvPr/>
                </p:nvSpPr>
                <p:spPr>
                  <a:xfrm>
                    <a:off x="193672" y="0"/>
                    <a:ext cx="100012"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36" name="Rectangle 89"/>
                  <p:cNvSpPr/>
                  <p:nvPr/>
                </p:nvSpPr>
                <p:spPr>
                  <a:xfrm>
                    <a:off x="400044" y="0"/>
                    <a:ext cx="95249"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37" name="Rectangle 90"/>
                  <p:cNvSpPr/>
                  <p:nvPr/>
                </p:nvSpPr>
                <p:spPr>
                  <a:xfrm>
                    <a:off x="600066" y="0"/>
                    <a:ext cx="95249"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38" name="Rectangle 91"/>
                  <p:cNvSpPr/>
                  <p:nvPr/>
                </p:nvSpPr>
                <p:spPr>
                  <a:xfrm>
                    <a:off x="801676" y="0"/>
                    <a:ext cx="93662"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39" name="Rectangle 92"/>
                  <p:cNvSpPr/>
                  <p:nvPr/>
                </p:nvSpPr>
                <p:spPr>
                  <a:xfrm>
                    <a:off x="1003286" y="0"/>
                    <a:ext cx="93662"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147" name="Group 100"/>
                <p:cNvGrpSpPr/>
                <p:nvPr/>
              </p:nvGrpSpPr>
              <p:grpSpPr>
                <a:xfrm>
                  <a:off x="-1" y="809625"/>
                  <a:ext cx="1096949" cy="80963"/>
                  <a:chOff x="0" y="0"/>
                  <a:chExt cx="1096947" cy="80961"/>
                </a:xfrm>
              </p:grpSpPr>
              <p:sp>
                <p:nvSpPr>
                  <p:cNvPr id="141" name="Rectangle 94"/>
                  <p:cNvSpPr/>
                  <p:nvPr/>
                </p:nvSpPr>
                <p:spPr>
                  <a:xfrm>
                    <a:off x="-1" y="0"/>
                    <a:ext cx="93662"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42" name="Rectangle 95"/>
                  <p:cNvSpPr/>
                  <p:nvPr/>
                </p:nvSpPr>
                <p:spPr>
                  <a:xfrm>
                    <a:off x="193672" y="0"/>
                    <a:ext cx="100012"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43" name="Rectangle 96"/>
                  <p:cNvSpPr/>
                  <p:nvPr/>
                </p:nvSpPr>
                <p:spPr>
                  <a:xfrm>
                    <a:off x="400044" y="0"/>
                    <a:ext cx="95249"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44" name="Rectangle 97"/>
                  <p:cNvSpPr/>
                  <p:nvPr/>
                </p:nvSpPr>
                <p:spPr>
                  <a:xfrm>
                    <a:off x="600066" y="0"/>
                    <a:ext cx="95249"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45" name="Rectangle 98"/>
                  <p:cNvSpPr/>
                  <p:nvPr/>
                </p:nvSpPr>
                <p:spPr>
                  <a:xfrm>
                    <a:off x="801676" y="0"/>
                    <a:ext cx="93662"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46" name="Rectangle 99"/>
                  <p:cNvSpPr/>
                  <p:nvPr/>
                </p:nvSpPr>
                <p:spPr>
                  <a:xfrm>
                    <a:off x="1003286" y="0"/>
                    <a:ext cx="93662"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154" name="Group 107"/>
                <p:cNvGrpSpPr/>
                <p:nvPr/>
              </p:nvGrpSpPr>
              <p:grpSpPr>
                <a:xfrm>
                  <a:off x="-1" y="971550"/>
                  <a:ext cx="1096949" cy="80963"/>
                  <a:chOff x="0" y="0"/>
                  <a:chExt cx="1096947" cy="80961"/>
                </a:xfrm>
              </p:grpSpPr>
              <p:sp>
                <p:nvSpPr>
                  <p:cNvPr id="148" name="Rectangle 101"/>
                  <p:cNvSpPr/>
                  <p:nvPr/>
                </p:nvSpPr>
                <p:spPr>
                  <a:xfrm>
                    <a:off x="-1" y="0"/>
                    <a:ext cx="93662"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49" name="Rectangle 102"/>
                  <p:cNvSpPr/>
                  <p:nvPr/>
                </p:nvSpPr>
                <p:spPr>
                  <a:xfrm>
                    <a:off x="193672" y="0"/>
                    <a:ext cx="100012"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50" name="Rectangle 103"/>
                  <p:cNvSpPr/>
                  <p:nvPr/>
                </p:nvSpPr>
                <p:spPr>
                  <a:xfrm>
                    <a:off x="400044" y="0"/>
                    <a:ext cx="95249"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51" name="Rectangle 104"/>
                  <p:cNvSpPr/>
                  <p:nvPr/>
                </p:nvSpPr>
                <p:spPr>
                  <a:xfrm>
                    <a:off x="600066" y="0"/>
                    <a:ext cx="95249"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52" name="Rectangle 105"/>
                  <p:cNvSpPr/>
                  <p:nvPr/>
                </p:nvSpPr>
                <p:spPr>
                  <a:xfrm>
                    <a:off x="801676" y="0"/>
                    <a:ext cx="93662"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53" name="Rectangle 106"/>
                  <p:cNvSpPr/>
                  <p:nvPr/>
                </p:nvSpPr>
                <p:spPr>
                  <a:xfrm>
                    <a:off x="1003286" y="0"/>
                    <a:ext cx="93662"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161" name="Group 114"/>
                <p:cNvGrpSpPr/>
                <p:nvPr/>
              </p:nvGrpSpPr>
              <p:grpSpPr>
                <a:xfrm>
                  <a:off x="-1" y="1134665"/>
                  <a:ext cx="1096949" cy="80963"/>
                  <a:chOff x="0" y="0"/>
                  <a:chExt cx="1096947" cy="80961"/>
                </a:xfrm>
              </p:grpSpPr>
              <p:sp>
                <p:nvSpPr>
                  <p:cNvPr id="155" name="Rectangle 108"/>
                  <p:cNvSpPr/>
                  <p:nvPr/>
                </p:nvSpPr>
                <p:spPr>
                  <a:xfrm>
                    <a:off x="-1" y="0"/>
                    <a:ext cx="93662"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56" name="Rectangle 109"/>
                  <p:cNvSpPr/>
                  <p:nvPr/>
                </p:nvSpPr>
                <p:spPr>
                  <a:xfrm>
                    <a:off x="193672" y="0"/>
                    <a:ext cx="100012"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57" name="Rectangle 110"/>
                  <p:cNvSpPr/>
                  <p:nvPr/>
                </p:nvSpPr>
                <p:spPr>
                  <a:xfrm>
                    <a:off x="400044" y="0"/>
                    <a:ext cx="95249"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58" name="Rectangle 111"/>
                  <p:cNvSpPr/>
                  <p:nvPr/>
                </p:nvSpPr>
                <p:spPr>
                  <a:xfrm>
                    <a:off x="600066" y="0"/>
                    <a:ext cx="95249"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59" name="Rectangle 112"/>
                  <p:cNvSpPr/>
                  <p:nvPr/>
                </p:nvSpPr>
                <p:spPr>
                  <a:xfrm>
                    <a:off x="801676" y="0"/>
                    <a:ext cx="93662"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60" name="Rectangle 113"/>
                  <p:cNvSpPr/>
                  <p:nvPr/>
                </p:nvSpPr>
                <p:spPr>
                  <a:xfrm>
                    <a:off x="1003286" y="0"/>
                    <a:ext cx="93662"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grpSp>
        <p:sp>
          <p:nvSpPr>
            <p:cNvPr id="164" name="Rectangle 117"/>
            <p:cNvSpPr/>
            <p:nvPr/>
          </p:nvSpPr>
          <p:spPr>
            <a:xfrm>
              <a:off x="393694" y="302418"/>
              <a:ext cx="8216789" cy="4419602"/>
            </a:xfrm>
            <a:prstGeom prst="rect">
              <a:avLst/>
            </a:prstGeom>
            <a:solidFill>
              <a:srgbClr val="FFFFFF"/>
            </a:solidFill>
            <a:ln w="12700" cap="flat">
              <a:solidFill>
                <a:srgbClr val="000000"/>
              </a:solidFill>
              <a:prstDash val="solid"/>
              <a:miter lim="800000"/>
            </a:ln>
            <a:effectLst>
              <a:outerShdw blurRad="63500" dist="71842" dir="2700000" rotWithShape="0">
                <a:srgbClr val="232323">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pic>
        <p:nvPicPr>
          <p:cNvPr id="166" name="Picture 121" descr="Picture 121"/>
          <p:cNvPicPr>
            <a:picLocks noChangeAspect="1"/>
          </p:cNvPicPr>
          <p:nvPr/>
        </p:nvPicPr>
        <p:blipFill>
          <a:blip r:embed="rId2"/>
          <a:stretch>
            <a:fillRect/>
          </a:stretch>
        </p:blipFill>
        <p:spPr>
          <a:xfrm>
            <a:off x="622789" y="4245769"/>
            <a:ext cx="977411" cy="440532"/>
          </a:xfrm>
          <a:prstGeom prst="rect">
            <a:avLst/>
          </a:prstGeom>
          <a:ln w="12700">
            <a:miter lim="400000"/>
          </a:ln>
        </p:spPr>
      </p:pic>
      <p:sp>
        <p:nvSpPr>
          <p:cNvPr id="167" name="Title Text"/>
          <p:cNvSpPr txBox="1">
            <a:spLocks noGrp="1"/>
          </p:cNvSpPr>
          <p:nvPr>
            <p:ph type="title" hasCustomPrompt="1"/>
          </p:nvPr>
        </p:nvSpPr>
        <p:spPr>
          <a:xfrm>
            <a:off x="685800" y="1597819"/>
            <a:ext cx="7772400" cy="1102520"/>
          </a:xfrm>
          <a:prstGeom prst="rect">
            <a:avLst/>
          </a:prstGeom>
        </p:spPr>
        <p:txBody>
          <a:bodyPr lIns="44450" tIns="44450" rIns="44450" bIns="44450">
            <a:normAutofit/>
          </a:bodyPr>
          <a:lstStyle>
            <a:lvl1pPr algn="ctr" defTabSz="914400">
              <a:lnSpc>
                <a:spcPct val="90000"/>
              </a:lnSpc>
              <a:defRPr sz="3600" b="1">
                <a:latin typeface="Times New Roman"/>
                <a:ea typeface="Times New Roman"/>
                <a:cs typeface="Times New Roman"/>
                <a:sym typeface="Times New Roman"/>
              </a:defRPr>
            </a:lvl1pPr>
          </a:lstStyle>
          <a:p>
            <a:r>
              <a:rPr dirty="0"/>
              <a:t>Title Text</a:t>
            </a:r>
          </a:p>
        </p:txBody>
      </p:sp>
      <p:sp>
        <p:nvSpPr>
          <p:cNvPr id="168" name="Body Level One…"/>
          <p:cNvSpPr txBox="1">
            <a:spLocks noGrp="1"/>
          </p:cNvSpPr>
          <p:nvPr>
            <p:ph type="body" sz="quarter" idx="1" hasCustomPrompt="1"/>
          </p:nvPr>
        </p:nvSpPr>
        <p:spPr>
          <a:xfrm>
            <a:off x="1371600" y="2914650"/>
            <a:ext cx="6400800" cy="1314450"/>
          </a:xfrm>
          <a:prstGeom prst="rect">
            <a:avLst/>
          </a:prstGeom>
        </p:spPr>
        <p:txBody>
          <a:bodyPr lIns="44450" tIns="44450" rIns="44450" bIns="44450">
            <a:noAutofit/>
          </a:bodyPr>
          <a:lstStyle>
            <a:lvl1pPr marL="0" indent="0" algn="ctr" defTabSz="914400">
              <a:lnSpc>
                <a:spcPct val="90000"/>
              </a:lnSpc>
              <a:spcBef>
                <a:spcPts val="600"/>
              </a:spcBef>
              <a:buSzTx/>
              <a:buFontTx/>
              <a:buNone/>
              <a:defRPr sz="2400" b="1">
                <a:latin typeface="Arial"/>
                <a:ea typeface="Arial"/>
                <a:cs typeface="Arial"/>
                <a:sym typeface="Arial"/>
              </a:defRPr>
            </a:lvl1pPr>
            <a:lvl2pPr marL="0" indent="342900" algn="ctr" defTabSz="914400">
              <a:lnSpc>
                <a:spcPct val="90000"/>
              </a:lnSpc>
              <a:spcBef>
                <a:spcPts val="600"/>
              </a:spcBef>
              <a:buSzTx/>
              <a:buFontTx/>
              <a:buNone/>
              <a:defRPr sz="2400" b="1">
                <a:latin typeface="Arial"/>
                <a:ea typeface="Arial"/>
                <a:cs typeface="Arial"/>
                <a:sym typeface="Arial"/>
              </a:defRPr>
            </a:lvl2pPr>
            <a:lvl3pPr marL="0" indent="685800" algn="ctr" defTabSz="914400">
              <a:lnSpc>
                <a:spcPct val="90000"/>
              </a:lnSpc>
              <a:spcBef>
                <a:spcPts val="600"/>
              </a:spcBef>
              <a:buSzTx/>
              <a:buFontTx/>
              <a:buNone/>
              <a:defRPr sz="2400" b="1">
                <a:latin typeface="Arial"/>
                <a:ea typeface="Arial"/>
                <a:cs typeface="Arial"/>
                <a:sym typeface="Arial"/>
              </a:defRPr>
            </a:lvl3pPr>
            <a:lvl4pPr marL="0" indent="1028700" algn="ctr" defTabSz="914400">
              <a:lnSpc>
                <a:spcPct val="90000"/>
              </a:lnSpc>
              <a:spcBef>
                <a:spcPts val="600"/>
              </a:spcBef>
              <a:buSzTx/>
              <a:buFontTx/>
              <a:buNone/>
              <a:defRPr sz="2400" b="1">
                <a:latin typeface="Arial"/>
                <a:ea typeface="Arial"/>
                <a:cs typeface="Arial"/>
                <a:sym typeface="Arial"/>
              </a:defRPr>
            </a:lvl4pPr>
            <a:lvl5pPr marL="0" indent="1371600" algn="ctr" defTabSz="914400">
              <a:lnSpc>
                <a:spcPct val="90000"/>
              </a:lnSpc>
              <a:spcBef>
                <a:spcPts val="600"/>
              </a:spcBef>
              <a:buSzTx/>
              <a:buFontTx/>
              <a:buNone/>
              <a:defRPr sz="2400" b="1">
                <a:latin typeface="Arial"/>
                <a:ea typeface="Arial"/>
                <a:cs typeface="Arial"/>
                <a:sym typeface="Arial"/>
              </a:defRPr>
            </a:lvl5pPr>
          </a:lstStyle>
          <a:p>
            <a:r>
              <a:rPr dirty="0"/>
              <a:t>Body Level One</a:t>
            </a:r>
          </a:p>
        </p:txBody>
      </p:sp>
    </p:spTree>
    <p:extLst>
      <p:ext uri="{BB962C8B-B14F-4D97-AF65-F5344CB8AC3E}">
        <p14:creationId xmlns:p14="http://schemas.microsoft.com/office/powerpoint/2010/main" val="2970731188"/>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1B2FD880-5AE6-7445-90E5-27126DA682F7}"/>
              </a:ext>
            </a:extLst>
          </p:cNvPr>
          <p:cNvSpPr>
            <a:spLocks noGrp="1"/>
          </p:cNvSpPr>
          <p:nvPr>
            <p:ph type="sldNum" sz="quarter" idx="10"/>
          </p:nvPr>
        </p:nvSpPr>
        <p:spPr/>
        <p:txBody>
          <a:bodyPr/>
          <a:lstStyle/>
          <a:p>
            <a:fld id="{86CB4B4D-7CA3-9044-876B-883B54F8677D}" type="slidenum">
              <a:rPr lang="en-US" smtClean="0"/>
              <a:t>‹#›</a:t>
            </a:fld>
            <a:endParaRPr lang="en-US"/>
          </a:p>
        </p:txBody>
      </p:sp>
      <p:sp>
        <p:nvSpPr>
          <p:cNvPr id="8" name="Title 7">
            <a:extLst>
              <a:ext uri="{FF2B5EF4-FFF2-40B4-BE49-F238E27FC236}">
                <a16:creationId xmlns:a16="http://schemas.microsoft.com/office/drawing/2014/main" id="{AF113335-B8AC-074B-87F4-7BA28BF8CE32}"/>
              </a:ext>
            </a:extLst>
          </p:cNvPr>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5581909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568442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457200" y="205978"/>
            <a:ext cx="8229600" cy="857251"/>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normAutofit/>
          </a:bodyPr>
          <a:lstStyle/>
          <a:p>
            <a:r>
              <a:rPr dirty="0"/>
              <a:t>Title Text</a:t>
            </a:r>
          </a:p>
        </p:txBody>
      </p:sp>
      <p:sp>
        <p:nvSpPr>
          <p:cNvPr id="3" name="Body Level One…"/>
          <p:cNvSpPr txBox="1">
            <a:spLocks noGrp="1"/>
          </p:cNvSpPr>
          <p:nvPr>
            <p:ph type="body" idx="1"/>
          </p:nvPr>
        </p:nvSpPr>
        <p:spPr>
          <a:xfrm>
            <a:off x="457200" y="1200150"/>
            <a:ext cx="8229600" cy="3394473"/>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4" name="Slide Number"/>
          <p:cNvSpPr txBox="1">
            <a:spLocks noGrp="1"/>
          </p:cNvSpPr>
          <p:nvPr>
            <p:ph type="sldNum" sz="quarter" idx="2"/>
          </p:nvPr>
        </p:nvSpPr>
        <p:spPr>
          <a:xfrm>
            <a:off x="8406917" y="4870380"/>
            <a:ext cx="279883" cy="276999"/>
          </a:xfrm>
          <a:prstGeom prst="rect">
            <a:avLst/>
          </a:prstGeom>
          <a:ln w="12700">
            <a:miter lim="400000"/>
          </a:ln>
        </p:spPr>
        <p:txBody>
          <a:bodyPr wrap="none" lIns="45719" rIns="45719" anchor="ctr">
            <a:spAutoFit/>
          </a:bodyPr>
          <a:lstStyle>
            <a:lvl1pPr algn="r">
              <a:defRPr sz="1200">
                <a:solidFill>
                  <a:schemeClr val="tx2"/>
                </a:solidFill>
              </a:defRPr>
            </a:lvl1pPr>
          </a:lstStyle>
          <a:p>
            <a:fld id="{86CB4B4D-7CA3-9044-876B-883B54F8677D}" type="slidenum">
              <a:rPr lang="en-US" smtClean="0"/>
              <a:pPr/>
              <a:t>‹#›</a:t>
            </a:fld>
            <a:endParaRPr lang="en-US" dirty="0"/>
          </a:p>
        </p:txBody>
      </p:sp>
      <p:sp>
        <p:nvSpPr>
          <p:cNvPr id="5" name="IETF Hackathon - &lt;Project name&gt;"/>
          <p:cNvSpPr txBox="1"/>
          <p:nvPr/>
        </p:nvSpPr>
        <p:spPr>
          <a:xfrm>
            <a:off x="3879022" y="4835723"/>
            <a:ext cx="1203212" cy="276999"/>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1400">
                <a:solidFill>
                  <a:srgbClr val="535353"/>
                </a:solidFill>
              </a:defRPr>
            </a:lvl1pPr>
          </a:lstStyle>
          <a:p>
            <a:r>
              <a:rPr sz="1200" dirty="0">
                <a:solidFill>
                  <a:schemeClr val="tx2"/>
                </a:solidFill>
              </a:rPr>
              <a:t>IETF Hackathon</a:t>
            </a:r>
          </a:p>
        </p:txBody>
      </p:sp>
    </p:spTree>
    <p:extLst>
      <p:ext uri="{BB962C8B-B14F-4D97-AF65-F5344CB8AC3E}">
        <p14:creationId xmlns:p14="http://schemas.microsoft.com/office/powerpoint/2010/main" val="1424951561"/>
      </p:ext>
    </p:extLst>
  </p:cSld>
  <p:clrMap bg1="lt1" tx1="dk1" bg2="lt2" tx2="dk2" accent1="accent1" accent2="accent2" accent3="accent3" accent4="accent4" accent5="accent5" accent6="accent6" hlink="hlink" folHlink="folHlink"/>
  <p:sldLayoutIdLst>
    <p:sldLayoutId id="2147483682" r:id="rId1"/>
    <p:sldLayoutId id="2147483693" r:id="rId2"/>
  </p:sldLayoutIdLst>
  <p:transition spd="med"/>
  <p:hf hdr="0" dt="0"/>
  <p:txStyles>
    <p:titleStyle>
      <a:lvl1pPr marL="0" marR="0" indent="0" algn="l" defTabSz="457200" rtl="0" latinLnBrk="0">
        <a:lnSpc>
          <a:spcPct val="100000"/>
        </a:lnSpc>
        <a:spcBef>
          <a:spcPts val="0"/>
        </a:spcBef>
        <a:spcAft>
          <a:spcPts val="0"/>
        </a:spcAft>
        <a:buClrTx/>
        <a:buSzTx/>
        <a:buFontTx/>
        <a:buNone/>
        <a:tabLst/>
        <a:defRPr sz="3200" b="0" i="0" u="none" strike="noStrike" cap="none" spc="0" baseline="0">
          <a:ln>
            <a:noFill/>
          </a:ln>
          <a:solidFill>
            <a:srgbClr val="000000"/>
          </a:solidFill>
          <a:uFillTx/>
          <a:latin typeface="+mj-lt"/>
          <a:ea typeface="+mj-ea"/>
          <a:cs typeface="+mj-cs"/>
          <a:sym typeface="Calibri"/>
        </a:defRPr>
      </a:lvl1pPr>
      <a:lvl2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2pPr>
      <a:lvl3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3pPr>
      <a:lvl4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4pPr>
      <a:lvl5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5pPr>
      <a:lvl6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6pPr>
      <a:lvl7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7pPr>
      <a:lvl8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8pPr>
      <a:lvl9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9pPr>
    </p:titleStyle>
    <p:bodyStyle>
      <a:lvl1pPr marL="228600" marR="0" indent="-228600" algn="l" defTabSz="457200" rtl="0" latinLnBrk="0">
        <a:lnSpc>
          <a:spcPct val="100000"/>
        </a:lnSpc>
        <a:spcBef>
          <a:spcPts val="700"/>
        </a:spcBef>
        <a:spcAft>
          <a:spcPts val="0"/>
        </a:spcAft>
        <a:buClrTx/>
        <a:buSzPct val="100000"/>
        <a:buFont typeface="Arial"/>
        <a:buChar char="•"/>
        <a:tabLst/>
        <a:defRPr sz="2400" b="0" i="0" u="none" strike="noStrike" cap="none" spc="0" baseline="0">
          <a:ln>
            <a:noFill/>
          </a:ln>
          <a:solidFill>
            <a:srgbClr val="000000"/>
          </a:solidFill>
          <a:uFillTx/>
          <a:latin typeface="+mj-lt"/>
          <a:ea typeface="+mj-ea"/>
          <a:cs typeface="+mj-cs"/>
          <a:sym typeface="Calibri"/>
        </a:defRPr>
      </a:lvl1pPr>
      <a:lvl2pPr marL="515938" marR="0" indent="-228600" algn="l" defTabSz="457200" rtl="0" latinLnBrk="0">
        <a:lnSpc>
          <a:spcPct val="100000"/>
        </a:lnSpc>
        <a:spcBef>
          <a:spcPts val="700"/>
        </a:spcBef>
        <a:spcAft>
          <a:spcPts val="0"/>
        </a:spcAft>
        <a:buClrTx/>
        <a:buSzPct val="100000"/>
        <a:buFont typeface="Arial"/>
        <a:buChar char="–"/>
        <a:tabLst/>
        <a:defRPr sz="2000" b="0" i="0" u="none" strike="noStrike" cap="none" spc="0" baseline="0">
          <a:ln>
            <a:noFill/>
          </a:ln>
          <a:solidFill>
            <a:srgbClr val="000000"/>
          </a:solidFill>
          <a:uFillTx/>
          <a:latin typeface="+mj-lt"/>
          <a:ea typeface="+mj-ea"/>
          <a:cs typeface="+mj-cs"/>
          <a:sym typeface="Calibri"/>
        </a:defRPr>
      </a:lvl2pPr>
      <a:lvl3pPr marL="744538" marR="0" indent="-228600" algn="l" defTabSz="457200" rtl="0" latinLnBrk="0">
        <a:lnSpc>
          <a:spcPct val="100000"/>
        </a:lnSpc>
        <a:spcBef>
          <a:spcPts val="700"/>
        </a:spcBef>
        <a:spcAft>
          <a:spcPts val="0"/>
        </a:spcAft>
        <a:buClrTx/>
        <a:buSzPct val="100000"/>
        <a:buFont typeface="Arial"/>
        <a:buChar char="•"/>
        <a:tabLst/>
        <a:defRPr sz="1800" b="0" i="0" u="none" strike="noStrike" cap="none" spc="0" baseline="0">
          <a:ln>
            <a:noFill/>
          </a:ln>
          <a:solidFill>
            <a:srgbClr val="000000"/>
          </a:solidFill>
          <a:uFillTx/>
          <a:latin typeface="+mj-lt"/>
          <a:ea typeface="+mj-ea"/>
          <a:cs typeface="+mj-cs"/>
          <a:sym typeface="Calibri"/>
        </a:defRPr>
      </a:lvl3pPr>
      <a:lvl4pPr marL="1033463" marR="0" indent="-288925" algn="l" defTabSz="457200" rtl="0" latinLnBrk="0">
        <a:lnSpc>
          <a:spcPct val="100000"/>
        </a:lnSpc>
        <a:spcBef>
          <a:spcPts val="700"/>
        </a:spcBef>
        <a:spcAft>
          <a:spcPts val="0"/>
        </a:spcAft>
        <a:buClrTx/>
        <a:buSzPct val="100000"/>
        <a:buFont typeface="Arial"/>
        <a:buChar char="–"/>
        <a:tabLst/>
        <a:defRPr sz="1600" b="0" i="0" u="none" strike="noStrike" cap="none" spc="0" baseline="0">
          <a:ln>
            <a:noFill/>
          </a:ln>
          <a:solidFill>
            <a:srgbClr val="000000"/>
          </a:solidFill>
          <a:uFillTx/>
          <a:latin typeface="+mj-lt"/>
          <a:ea typeface="+mj-ea"/>
          <a:cs typeface="+mj-cs"/>
          <a:sym typeface="Calibri"/>
        </a:defRPr>
      </a:lvl4pPr>
      <a:lvl5pPr marL="1262063" marR="0" indent="-228600" algn="l" defTabSz="457200" rtl="0" latinLnBrk="0">
        <a:lnSpc>
          <a:spcPct val="100000"/>
        </a:lnSpc>
        <a:spcBef>
          <a:spcPts val="700"/>
        </a:spcBef>
        <a:spcAft>
          <a:spcPts val="0"/>
        </a:spcAft>
        <a:buClrTx/>
        <a:buSzPct val="100000"/>
        <a:buFont typeface="Arial"/>
        <a:buChar char="»"/>
        <a:tabLst/>
        <a:defRPr sz="1400" b="0" i="0" u="none" strike="noStrike" cap="none" spc="0" baseline="0">
          <a:ln>
            <a:noFill/>
          </a:ln>
          <a:solidFill>
            <a:srgbClr val="000000"/>
          </a:solidFill>
          <a:uFillTx/>
          <a:latin typeface="+mj-lt"/>
          <a:ea typeface="+mj-ea"/>
          <a:cs typeface="+mj-cs"/>
          <a:sym typeface="Calibri"/>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j-lt"/>
          <a:ea typeface="+mj-ea"/>
          <a:cs typeface="+mj-cs"/>
          <a:sym typeface="Calibri"/>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j-lt"/>
          <a:ea typeface="+mj-ea"/>
          <a:cs typeface="+mj-cs"/>
          <a:sym typeface="Calibri"/>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j-lt"/>
          <a:ea typeface="+mj-ea"/>
          <a:cs typeface="+mj-cs"/>
          <a:sym typeface="Calibri"/>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j-lt"/>
          <a:ea typeface="+mj-ea"/>
          <a:cs typeface="+mj-cs"/>
          <a:sym typeface="Calibri"/>
        </a:defRPr>
      </a:lvl9pPr>
    </p:bodyStyle>
    <p:otherStyle>
      <a:lvl1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5pPr>
      <a:lvl6pPr marL="0" marR="0" indent="228600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6pPr>
      <a:lvl7pPr marL="0" marR="0" indent="274320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7pPr>
      <a:lvl8pPr marL="0" marR="0" indent="320040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8pPr>
      <a:lvl9pPr marL="0" marR="0" indent="365760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26" name="Group 118">
            <a:extLst>
              <a:ext uri="{FF2B5EF4-FFF2-40B4-BE49-F238E27FC236}">
                <a16:creationId xmlns:a16="http://schemas.microsoft.com/office/drawing/2014/main" id="{516E44B3-9B22-4C4E-81DE-482608133779}"/>
              </a:ext>
            </a:extLst>
          </p:cNvPr>
          <p:cNvGrpSpPr>
            <a:grpSpLocks/>
          </p:cNvGrpSpPr>
          <p:nvPr/>
        </p:nvGrpSpPr>
        <p:grpSpPr bwMode="auto">
          <a:xfrm>
            <a:off x="70339" y="59532"/>
            <a:ext cx="8954966" cy="4980385"/>
            <a:chOff x="44" y="50"/>
            <a:chExt cx="5641" cy="4183"/>
          </a:xfrm>
        </p:grpSpPr>
        <p:grpSp>
          <p:nvGrpSpPr>
            <p:cNvPr id="1030" name="Group 116">
              <a:extLst>
                <a:ext uri="{FF2B5EF4-FFF2-40B4-BE49-F238E27FC236}">
                  <a16:creationId xmlns:a16="http://schemas.microsoft.com/office/drawing/2014/main" id="{B757284E-2FAB-A445-9E12-AF7017881C2F}"/>
                </a:ext>
              </a:extLst>
            </p:cNvPr>
            <p:cNvGrpSpPr>
              <a:grpSpLocks/>
            </p:cNvGrpSpPr>
            <p:nvPr/>
          </p:nvGrpSpPr>
          <p:grpSpPr bwMode="auto">
            <a:xfrm>
              <a:off x="44" y="50"/>
              <a:ext cx="5641" cy="4183"/>
              <a:chOff x="44" y="50"/>
              <a:chExt cx="5641" cy="4183"/>
            </a:xfrm>
          </p:grpSpPr>
          <p:grpSp>
            <p:nvGrpSpPr>
              <p:cNvPr id="1032" name="Group 58">
                <a:extLst>
                  <a:ext uri="{FF2B5EF4-FFF2-40B4-BE49-F238E27FC236}">
                    <a16:creationId xmlns:a16="http://schemas.microsoft.com/office/drawing/2014/main" id="{F87E8E70-E71E-4545-8B53-5140E8FC3E29}"/>
                  </a:ext>
                </a:extLst>
              </p:cNvPr>
              <p:cNvGrpSpPr>
                <a:grpSpLocks/>
              </p:cNvGrpSpPr>
              <p:nvPr/>
            </p:nvGrpSpPr>
            <p:grpSpPr bwMode="auto">
              <a:xfrm>
                <a:off x="44" y="50"/>
                <a:ext cx="692" cy="1021"/>
                <a:chOff x="44" y="50"/>
                <a:chExt cx="692" cy="1021"/>
              </a:xfrm>
            </p:grpSpPr>
            <p:grpSp>
              <p:nvGrpSpPr>
                <p:cNvPr id="2" name="Group 8">
                  <a:extLst>
                    <a:ext uri="{FF2B5EF4-FFF2-40B4-BE49-F238E27FC236}">
                      <a16:creationId xmlns:a16="http://schemas.microsoft.com/office/drawing/2014/main" id="{4FBD09A0-AC7A-0847-9869-91A743E8CDED}"/>
                    </a:ext>
                  </a:extLst>
                </p:cNvPr>
                <p:cNvGrpSpPr>
                  <a:grpSpLocks/>
                </p:cNvGrpSpPr>
                <p:nvPr/>
              </p:nvGrpSpPr>
              <p:grpSpPr bwMode="auto">
                <a:xfrm>
                  <a:off x="44" y="50"/>
                  <a:ext cx="692" cy="68"/>
                  <a:chOff x="44" y="50"/>
                  <a:chExt cx="692" cy="68"/>
                </a:xfrm>
              </p:grpSpPr>
              <p:sp>
                <p:nvSpPr>
                  <p:cNvPr id="3" name="Rectangle 2">
                    <a:extLst>
                      <a:ext uri="{FF2B5EF4-FFF2-40B4-BE49-F238E27FC236}">
                        <a16:creationId xmlns:a16="http://schemas.microsoft.com/office/drawing/2014/main" id="{32F1BFA0-DCCA-8444-B74B-5AB348B3F58E}"/>
                      </a:ext>
                    </a:extLst>
                  </p:cNvPr>
                  <p:cNvSpPr>
                    <a:spLocks noChangeArrowheads="1"/>
                  </p:cNvSpPr>
                  <p:nvPr/>
                </p:nvSpPr>
                <p:spPr bwMode="auto">
                  <a:xfrm>
                    <a:off x="44" y="50"/>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4" name="Rectangle 3">
                    <a:extLst>
                      <a:ext uri="{FF2B5EF4-FFF2-40B4-BE49-F238E27FC236}">
                        <a16:creationId xmlns:a16="http://schemas.microsoft.com/office/drawing/2014/main" id="{B9626D75-81F3-1448-8E4A-0F3A8BB59DD0}"/>
                      </a:ext>
                    </a:extLst>
                  </p:cNvPr>
                  <p:cNvSpPr>
                    <a:spLocks noChangeArrowheads="1"/>
                  </p:cNvSpPr>
                  <p:nvPr/>
                </p:nvSpPr>
                <p:spPr bwMode="auto">
                  <a:xfrm>
                    <a:off x="170" y="50"/>
                    <a:ext cx="59"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5" name="Rectangle 4">
                    <a:extLst>
                      <a:ext uri="{FF2B5EF4-FFF2-40B4-BE49-F238E27FC236}">
                        <a16:creationId xmlns:a16="http://schemas.microsoft.com/office/drawing/2014/main" id="{E0F6A1B2-4093-8D48-B671-FD970F60C497}"/>
                      </a:ext>
                    </a:extLst>
                  </p:cNvPr>
                  <p:cNvSpPr>
                    <a:spLocks noChangeArrowheads="1"/>
                  </p:cNvSpPr>
                  <p:nvPr/>
                </p:nvSpPr>
                <p:spPr bwMode="auto">
                  <a:xfrm>
                    <a:off x="297" y="50"/>
                    <a:ext cx="59"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6" name="Rectangle 5">
                    <a:extLst>
                      <a:ext uri="{FF2B5EF4-FFF2-40B4-BE49-F238E27FC236}">
                        <a16:creationId xmlns:a16="http://schemas.microsoft.com/office/drawing/2014/main" id="{FBC20FE2-C8E8-E643-B9D2-D4DFB174FE35}"/>
                      </a:ext>
                    </a:extLst>
                  </p:cNvPr>
                  <p:cNvSpPr>
                    <a:spLocks noChangeArrowheads="1"/>
                  </p:cNvSpPr>
                  <p:nvPr/>
                </p:nvSpPr>
                <p:spPr bwMode="auto">
                  <a:xfrm>
                    <a:off x="423" y="50"/>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7" name="Rectangle 6">
                    <a:extLst>
                      <a:ext uri="{FF2B5EF4-FFF2-40B4-BE49-F238E27FC236}">
                        <a16:creationId xmlns:a16="http://schemas.microsoft.com/office/drawing/2014/main" id="{11228CD7-F8A5-6E4D-B1A1-3F357BEB524F}"/>
                      </a:ext>
                    </a:extLst>
                  </p:cNvPr>
                  <p:cNvSpPr>
                    <a:spLocks noChangeArrowheads="1"/>
                  </p:cNvSpPr>
                  <p:nvPr/>
                </p:nvSpPr>
                <p:spPr bwMode="auto">
                  <a:xfrm>
                    <a:off x="549" y="50"/>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31" name="Rectangle 7">
                    <a:extLst>
                      <a:ext uri="{FF2B5EF4-FFF2-40B4-BE49-F238E27FC236}">
                        <a16:creationId xmlns:a16="http://schemas.microsoft.com/office/drawing/2014/main" id="{F0FB5FF5-0C3D-634A-9E67-291B9B30A3A7}"/>
                      </a:ext>
                    </a:extLst>
                  </p:cNvPr>
                  <p:cNvSpPr>
                    <a:spLocks noChangeArrowheads="1"/>
                  </p:cNvSpPr>
                  <p:nvPr/>
                </p:nvSpPr>
                <p:spPr bwMode="auto">
                  <a:xfrm>
                    <a:off x="676" y="50"/>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8" name="Group 15">
                  <a:extLst>
                    <a:ext uri="{FF2B5EF4-FFF2-40B4-BE49-F238E27FC236}">
                      <a16:creationId xmlns:a16="http://schemas.microsoft.com/office/drawing/2014/main" id="{770F7591-5386-6841-9439-6F6245FD0C21}"/>
                    </a:ext>
                  </a:extLst>
                </p:cNvPr>
                <p:cNvGrpSpPr>
                  <a:grpSpLocks/>
                </p:cNvGrpSpPr>
                <p:nvPr/>
              </p:nvGrpSpPr>
              <p:grpSpPr bwMode="auto">
                <a:xfrm>
                  <a:off x="44" y="184"/>
                  <a:ext cx="692" cy="68"/>
                  <a:chOff x="44" y="184"/>
                  <a:chExt cx="692" cy="68"/>
                </a:xfrm>
              </p:grpSpPr>
              <p:sp>
                <p:nvSpPr>
                  <p:cNvPr id="9" name="Rectangle 9">
                    <a:extLst>
                      <a:ext uri="{FF2B5EF4-FFF2-40B4-BE49-F238E27FC236}">
                        <a16:creationId xmlns:a16="http://schemas.microsoft.com/office/drawing/2014/main" id="{339D0685-9E5E-FC4F-A6C3-36416C41EED5}"/>
                      </a:ext>
                    </a:extLst>
                  </p:cNvPr>
                  <p:cNvSpPr>
                    <a:spLocks noChangeArrowheads="1"/>
                  </p:cNvSpPr>
                  <p:nvPr/>
                </p:nvSpPr>
                <p:spPr bwMode="auto">
                  <a:xfrm>
                    <a:off x="44" y="184"/>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 name="Rectangle 10">
                    <a:extLst>
                      <a:ext uri="{FF2B5EF4-FFF2-40B4-BE49-F238E27FC236}">
                        <a16:creationId xmlns:a16="http://schemas.microsoft.com/office/drawing/2014/main" id="{3C4A8B2C-08F9-7142-AF8B-A8C6E724E46A}"/>
                      </a:ext>
                    </a:extLst>
                  </p:cNvPr>
                  <p:cNvSpPr>
                    <a:spLocks noChangeArrowheads="1"/>
                  </p:cNvSpPr>
                  <p:nvPr/>
                </p:nvSpPr>
                <p:spPr bwMode="auto">
                  <a:xfrm>
                    <a:off x="170" y="184"/>
                    <a:ext cx="59"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 name="Rectangle 11">
                    <a:extLst>
                      <a:ext uri="{FF2B5EF4-FFF2-40B4-BE49-F238E27FC236}">
                        <a16:creationId xmlns:a16="http://schemas.microsoft.com/office/drawing/2014/main" id="{372CF4C3-6DCA-F24E-AA55-A0996C9FCBD2}"/>
                      </a:ext>
                    </a:extLst>
                  </p:cNvPr>
                  <p:cNvSpPr>
                    <a:spLocks noChangeArrowheads="1"/>
                  </p:cNvSpPr>
                  <p:nvPr/>
                </p:nvSpPr>
                <p:spPr bwMode="auto">
                  <a:xfrm>
                    <a:off x="297" y="184"/>
                    <a:ext cx="59"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2" name="Rectangle 12">
                    <a:extLst>
                      <a:ext uri="{FF2B5EF4-FFF2-40B4-BE49-F238E27FC236}">
                        <a16:creationId xmlns:a16="http://schemas.microsoft.com/office/drawing/2014/main" id="{858EB530-CE7F-8345-9EEB-E77BB161417C}"/>
                      </a:ext>
                    </a:extLst>
                  </p:cNvPr>
                  <p:cNvSpPr>
                    <a:spLocks noChangeArrowheads="1"/>
                  </p:cNvSpPr>
                  <p:nvPr/>
                </p:nvSpPr>
                <p:spPr bwMode="auto">
                  <a:xfrm>
                    <a:off x="423" y="184"/>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3" name="Rectangle 13">
                    <a:extLst>
                      <a:ext uri="{FF2B5EF4-FFF2-40B4-BE49-F238E27FC236}">
                        <a16:creationId xmlns:a16="http://schemas.microsoft.com/office/drawing/2014/main" id="{BECB4005-35F5-6740-B7FC-28F1EA7AA741}"/>
                      </a:ext>
                    </a:extLst>
                  </p:cNvPr>
                  <p:cNvSpPr>
                    <a:spLocks noChangeArrowheads="1"/>
                  </p:cNvSpPr>
                  <p:nvPr/>
                </p:nvSpPr>
                <p:spPr bwMode="auto">
                  <a:xfrm>
                    <a:off x="549" y="184"/>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4" name="Rectangle 14">
                    <a:extLst>
                      <a:ext uri="{FF2B5EF4-FFF2-40B4-BE49-F238E27FC236}">
                        <a16:creationId xmlns:a16="http://schemas.microsoft.com/office/drawing/2014/main" id="{3D6A0E97-1B63-774D-AB2B-C85769F2478B}"/>
                      </a:ext>
                    </a:extLst>
                  </p:cNvPr>
                  <p:cNvSpPr>
                    <a:spLocks noChangeArrowheads="1"/>
                  </p:cNvSpPr>
                  <p:nvPr/>
                </p:nvSpPr>
                <p:spPr bwMode="auto">
                  <a:xfrm>
                    <a:off x="676" y="184"/>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5" name="Group 22">
                  <a:extLst>
                    <a:ext uri="{FF2B5EF4-FFF2-40B4-BE49-F238E27FC236}">
                      <a16:creationId xmlns:a16="http://schemas.microsoft.com/office/drawing/2014/main" id="{1F134855-C2AF-3A4B-8600-35E6EB6849FB}"/>
                    </a:ext>
                  </a:extLst>
                </p:cNvPr>
                <p:cNvGrpSpPr>
                  <a:grpSpLocks/>
                </p:cNvGrpSpPr>
                <p:nvPr/>
              </p:nvGrpSpPr>
              <p:grpSpPr bwMode="auto">
                <a:xfrm>
                  <a:off x="44" y="321"/>
                  <a:ext cx="692" cy="68"/>
                  <a:chOff x="44" y="321"/>
                  <a:chExt cx="692" cy="68"/>
                </a:xfrm>
              </p:grpSpPr>
              <p:sp>
                <p:nvSpPr>
                  <p:cNvPr id="16" name="Rectangle 16">
                    <a:extLst>
                      <a:ext uri="{FF2B5EF4-FFF2-40B4-BE49-F238E27FC236}">
                        <a16:creationId xmlns:a16="http://schemas.microsoft.com/office/drawing/2014/main" id="{CF2AB54E-2786-6C4E-8113-29E0334B22B8}"/>
                      </a:ext>
                    </a:extLst>
                  </p:cNvPr>
                  <p:cNvSpPr>
                    <a:spLocks noChangeArrowheads="1"/>
                  </p:cNvSpPr>
                  <p:nvPr/>
                </p:nvSpPr>
                <p:spPr bwMode="auto">
                  <a:xfrm>
                    <a:off x="44" y="321"/>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7" name="Rectangle 17">
                    <a:extLst>
                      <a:ext uri="{FF2B5EF4-FFF2-40B4-BE49-F238E27FC236}">
                        <a16:creationId xmlns:a16="http://schemas.microsoft.com/office/drawing/2014/main" id="{ABB4F725-D1BD-1B4E-A613-4FFF8C575A0A}"/>
                      </a:ext>
                    </a:extLst>
                  </p:cNvPr>
                  <p:cNvSpPr>
                    <a:spLocks noChangeArrowheads="1"/>
                  </p:cNvSpPr>
                  <p:nvPr/>
                </p:nvSpPr>
                <p:spPr bwMode="auto">
                  <a:xfrm>
                    <a:off x="170" y="321"/>
                    <a:ext cx="59"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2" name="Rectangle 18">
                    <a:extLst>
                      <a:ext uri="{FF2B5EF4-FFF2-40B4-BE49-F238E27FC236}">
                        <a16:creationId xmlns:a16="http://schemas.microsoft.com/office/drawing/2014/main" id="{CD669DE2-353F-2E44-9223-D262A066980E}"/>
                      </a:ext>
                    </a:extLst>
                  </p:cNvPr>
                  <p:cNvSpPr>
                    <a:spLocks noChangeArrowheads="1"/>
                  </p:cNvSpPr>
                  <p:nvPr/>
                </p:nvSpPr>
                <p:spPr bwMode="auto">
                  <a:xfrm>
                    <a:off x="297" y="321"/>
                    <a:ext cx="59"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3" name="Rectangle 19">
                    <a:extLst>
                      <a:ext uri="{FF2B5EF4-FFF2-40B4-BE49-F238E27FC236}">
                        <a16:creationId xmlns:a16="http://schemas.microsoft.com/office/drawing/2014/main" id="{36511529-1798-0543-9AA5-E93F30CDE636}"/>
                      </a:ext>
                    </a:extLst>
                  </p:cNvPr>
                  <p:cNvSpPr>
                    <a:spLocks noChangeArrowheads="1"/>
                  </p:cNvSpPr>
                  <p:nvPr/>
                </p:nvSpPr>
                <p:spPr bwMode="auto">
                  <a:xfrm>
                    <a:off x="423" y="321"/>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4" name="Rectangle 20">
                    <a:extLst>
                      <a:ext uri="{FF2B5EF4-FFF2-40B4-BE49-F238E27FC236}">
                        <a16:creationId xmlns:a16="http://schemas.microsoft.com/office/drawing/2014/main" id="{E70D6A63-1905-9244-9809-E4F6E0111418}"/>
                      </a:ext>
                    </a:extLst>
                  </p:cNvPr>
                  <p:cNvSpPr>
                    <a:spLocks noChangeArrowheads="1"/>
                  </p:cNvSpPr>
                  <p:nvPr/>
                </p:nvSpPr>
                <p:spPr bwMode="auto">
                  <a:xfrm>
                    <a:off x="549" y="321"/>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5" name="Rectangle 21">
                    <a:extLst>
                      <a:ext uri="{FF2B5EF4-FFF2-40B4-BE49-F238E27FC236}">
                        <a16:creationId xmlns:a16="http://schemas.microsoft.com/office/drawing/2014/main" id="{AF43B931-13CF-A44A-A28F-C69439E9C03F}"/>
                      </a:ext>
                    </a:extLst>
                  </p:cNvPr>
                  <p:cNvSpPr>
                    <a:spLocks noChangeArrowheads="1"/>
                  </p:cNvSpPr>
                  <p:nvPr/>
                </p:nvSpPr>
                <p:spPr bwMode="auto">
                  <a:xfrm>
                    <a:off x="676" y="321"/>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8" name="Group 29">
                  <a:extLst>
                    <a:ext uri="{FF2B5EF4-FFF2-40B4-BE49-F238E27FC236}">
                      <a16:creationId xmlns:a16="http://schemas.microsoft.com/office/drawing/2014/main" id="{9F97D674-CB00-9A4E-A4D0-917F51F016BD}"/>
                    </a:ext>
                  </a:extLst>
                </p:cNvPr>
                <p:cNvGrpSpPr>
                  <a:grpSpLocks/>
                </p:cNvGrpSpPr>
                <p:nvPr/>
              </p:nvGrpSpPr>
              <p:grpSpPr bwMode="auto">
                <a:xfrm>
                  <a:off x="44" y="458"/>
                  <a:ext cx="692" cy="68"/>
                  <a:chOff x="44" y="458"/>
                  <a:chExt cx="692" cy="68"/>
                </a:xfrm>
              </p:grpSpPr>
              <p:sp>
                <p:nvSpPr>
                  <p:cNvPr id="1047" name="Rectangle 23">
                    <a:extLst>
                      <a:ext uri="{FF2B5EF4-FFF2-40B4-BE49-F238E27FC236}">
                        <a16:creationId xmlns:a16="http://schemas.microsoft.com/office/drawing/2014/main" id="{5953B478-B1E5-644A-BCE0-2793F773743A}"/>
                      </a:ext>
                    </a:extLst>
                  </p:cNvPr>
                  <p:cNvSpPr>
                    <a:spLocks noChangeArrowheads="1"/>
                  </p:cNvSpPr>
                  <p:nvPr/>
                </p:nvSpPr>
                <p:spPr bwMode="auto">
                  <a:xfrm>
                    <a:off x="44" y="458"/>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8" name="Rectangle 24">
                    <a:extLst>
                      <a:ext uri="{FF2B5EF4-FFF2-40B4-BE49-F238E27FC236}">
                        <a16:creationId xmlns:a16="http://schemas.microsoft.com/office/drawing/2014/main" id="{1B536DC9-0BA6-384A-B53D-2CE408757785}"/>
                      </a:ext>
                    </a:extLst>
                  </p:cNvPr>
                  <p:cNvSpPr>
                    <a:spLocks noChangeArrowheads="1"/>
                  </p:cNvSpPr>
                  <p:nvPr/>
                </p:nvSpPr>
                <p:spPr bwMode="auto">
                  <a:xfrm>
                    <a:off x="170" y="458"/>
                    <a:ext cx="59"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9" name="Rectangle 25">
                    <a:extLst>
                      <a:ext uri="{FF2B5EF4-FFF2-40B4-BE49-F238E27FC236}">
                        <a16:creationId xmlns:a16="http://schemas.microsoft.com/office/drawing/2014/main" id="{7FE47D3B-8892-BB42-8653-578E3087DEA7}"/>
                      </a:ext>
                    </a:extLst>
                  </p:cNvPr>
                  <p:cNvSpPr>
                    <a:spLocks noChangeArrowheads="1"/>
                  </p:cNvSpPr>
                  <p:nvPr/>
                </p:nvSpPr>
                <p:spPr bwMode="auto">
                  <a:xfrm>
                    <a:off x="297" y="458"/>
                    <a:ext cx="59"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0" name="Rectangle 26">
                    <a:extLst>
                      <a:ext uri="{FF2B5EF4-FFF2-40B4-BE49-F238E27FC236}">
                        <a16:creationId xmlns:a16="http://schemas.microsoft.com/office/drawing/2014/main" id="{1701D739-45D7-B144-8EF3-A3EEEE1308BE}"/>
                      </a:ext>
                    </a:extLst>
                  </p:cNvPr>
                  <p:cNvSpPr>
                    <a:spLocks noChangeArrowheads="1"/>
                  </p:cNvSpPr>
                  <p:nvPr/>
                </p:nvSpPr>
                <p:spPr bwMode="auto">
                  <a:xfrm>
                    <a:off x="423" y="458"/>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1" name="Rectangle 27">
                    <a:extLst>
                      <a:ext uri="{FF2B5EF4-FFF2-40B4-BE49-F238E27FC236}">
                        <a16:creationId xmlns:a16="http://schemas.microsoft.com/office/drawing/2014/main" id="{76D0765D-CBE8-3C48-9774-823945FB4DC9}"/>
                      </a:ext>
                    </a:extLst>
                  </p:cNvPr>
                  <p:cNvSpPr>
                    <a:spLocks noChangeArrowheads="1"/>
                  </p:cNvSpPr>
                  <p:nvPr/>
                </p:nvSpPr>
                <p:spPr bwMode="auto">
                  <a:xfrm>
                    <a:off x="549" y="458"/>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2" name="Rectangle 28">
                    <a:extLst>
                      <a:ext uri="{FF2B5EF4-FFF2-40B4-BE49-F238E27FC236}">
                        <a16:creationId xmlns:a16="http://schemas.microsoft.com/office/drawing/2014/main" id="{FA32520A-5437-624E-B7EE-76A9C20FBFE5}"/>
                      </a:ext>
                    </a:extLst>
                  </p:cNvPr>
                  <p:cNvSpPr>
                    <a:spLocks noChangeArrowheads="1"/>
                  </p:cNvSpPr>
                  <p:nvPr/>
                </p:nvSpPr>
                <p:spPr bwMode="auto">
                  <a:xfrm>
                    <a:off x="676" y="458"/>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9" name="Group 36">
                  <a:extLst>
                    <a:ext uri="{FF2B5EF4-FFF2-40B4-BE49-F238E27FC236}">
                      <a16:creationId xmlns:a16="http://schemas.microsoft.com/office/drawing/2014/main" id="{893D1ED0-8216-6047-8FFB-C35132A86D2B}"/>
                    </a:ext>
                  </a:extLst>
                </p:cNvPr>
                <p:cNvGrpSpPr>
                  <a:grpSpLocks/>
                </p:cNvGrpSpPr>
                <p:nvPr/>
              </p:nvGrpSpPr>
              <p:grpSpPr bwMode="auto">
                <a:xfrm>
                  <a:off x="44" y="593"/>
                  <a:ext cx="692" cy="68"/>
                  <a:chOff x="44" y="593"/>
                  <a:chExt cx="692" cy="68"/>
                </a:xfrm>
              </p:grpSpPr>
              <p:sp>
                <p:nvSpPr>
                  <p:cNvPr id="1054" name="Rectangle 30">
                    <a:extLst>
                      <a:ext uri="{FF2B5EF4-FFF2-40B4-BE49-F238E27FC236}">
                        <a16:creationId xmlns:a16="http://schemas.microsoft.com/office/drawing/2014/main" id="{A4D10225-4370-3742-8DC8-CAFB01F25EE2}"/>
                      </a:ext>
                    </a:extLst>
                  </p:cNvPr>
                  <p:cNvSpPr>
                    <a:spLocks noChangeArrowheads="1"/>
                  </p:cNvSpPr>
                  <p:nvPr/>
                </p:nvSpPr>
                <p:spPr bwMode="auto">
                  <a:xfrm>
                    <a:off x="44" y="593"/>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5" name="Rectangle 31">
                    <a:extLst>
                      <a:ext uri="{FF2B5EF4-FFF2-40B4-BE49-F238E27FC236}">
                        <a16:creationId xmlns:a16="http://schemas.microsoft.com/office/drawing/2014/main" id="{E2C77572-060A-E642-8005-121525BCB25C}"/>
                      </a:ext>
                    </a:extLst>
                  </p:cNvPr>
                  <p:cNvSpPr>
                    <a:spLocks noChangeArrowheads="1"/>
                  </p:cNvSpPr>
                  <p:nvPr/>
                </p:nvSpPr>
                <p:spPr bwMode="auto">
                  <a:xfrm>
                    <a:off x="170" y="593"/>
                    <a:ext cx="59"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6" name="Rectangle 32">
                    <a:extLst>
                      <a:ext uri="{FF2B5EF4-FFF2-40B4-BE49-F238E27FC236}">
                        <a16:creationId xmlns:a16="http://schemas.microsoft.com/office/drawing/2014/main" id="{FDDF530A-B66F-5E4E-8CD6-9B19183E4B43}"/>
                      </a:ext>
                    </a:extLst>
                  </p:cNvPr>
                  <p:cNvSpPr>
                    <a:spLocks noChangeArrowheads="1"/>
                  </p:cNvSpPr>
                  <p:nvPr/>
                </p:nvSpPr>
                <p:spPr bwMode="auto">
                  <a:xfrm>
                    <a:off x="297" y="593"/>
                    <a:ext cx="59"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7" name="Rectangle 33">
                    <a:extLst>
                      <a:ext uri="{FF2B5EF4-FFF2-40B4-BE49-F238E27FC236}">
                        <a16:creationId xmlns:a16="http://schemas.microsoft.com/office/drawing/2014/main" id="{E43E0696-5ACD-D245-A960-D7136431E91D}"/>
                      </a:ext>
                    </a:extLst>
                  </p:cNvPr>
                  <p:cNvSpPr>
                    <a:spLocks noChangeArrowheads="1"/>
                  </p:cNvSpPr>
                  <p:nvPr/>
                </p:nvSpPr>
                <p:spPr bwMode="auto">
                  <a:xfrm>
                    <a:off x="423" y="593"/>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8" name="Rectangle 34">
                    <a:extLst>
                      <a:ext uri="{FF2B5EF4-FFF2-40B4-BE49-F238E27FC236}">
                        <a16:creationId xmlns:a16="http://schemas.microsoft.com/office/drawing/2014/main" id="{B2970D98-743C-5D46-BFFE-17600065245E}"/>
                      </a:ext>
                    </a:extLst>
                  </p:cNvPr>
                  <p:cNvSpPr>
                    <a:spLocks noChangeArrowheads="1"/>
                  </p:cNvSpPr>
                  <p:nvPr/>
                </p:nvSpPr>
                <p:spPr bwMode="auto">
                  <a:xfrm>
                    <a:off x="549" y="593"/>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9" name="Rectangle 35">
                    <a:extLst>
                      <a:ext uri="{FF2B5EF4-FFF2-40B4-BE49-F238E27FC236}">
                        <a16:creationId xmlns:a16="http://schemas.microsoft.com/office/drawing/2014/main" id="{8B874C32-1083-9540-B1EA-D97B192313A8}"/>
                      </a:ext>
                    </a:extLst>
                  </p:cNvPr>
                  <p:cNvSpPr>
                    <a:spLocks noChangeArrowheads="1"/>
                  </p:cNvSpPr>
                  <p:nvPr/>
                </p:nvSpPr>
                <p:spPr bwMode="auto">
                  <a:xfrm>
                    <a:off x="676" y="593"/>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20" name="Group 43">
                  <a:extLst>
                    <a:ext uri="{FF2B5EF4-FFF2-40B4-BE49-F238E27FC236}">
                      <a16:creationId xmlns:a16="http://schemas.microsoft.com/office/drawing/2014/main" id="{45170D17-DD9D-6542-90F7-93A0DBDEAD53}"/>
                    </a:ext>
                  </a:extLst>
                </p:cNvPr>
                <p:cNvGrpSpPr>
                  <a:grpSpLocks/>
                </p:cNvGrpSpPr>
                <p:nvPr/>
              </p:nvGrpSpPr>
              <p:grpSpPr bwMode="auto">
                <a:xfrm>
                  <a:off x="44" y="730"/>
                  <a:ext cx="692" cy="68"/>
                  <a:chOff x="44" y="730"/>
                  <a:chExt cx="692" cy="68"/>
                </a:xfrm>
              </p:grpSpPr>
              <p:sp>
                <p:nvSpPr>
                  <p:cNvPr id="1061" name="Rectangle 37">
                    <a:extLst>
                      <a:ext uri="{FF2B5EF4-FFF2-40B4-BE49-F238E27FC236}">
                        <a16:creationId xmlns:a16="http://schemas.microsoft.com/office/drawing/2014/main" id="{0576337A-6C53-3146-A5AC-AD0F627F14FF}"/>
                      </a:ext>
                    </a:extLst>
                  </p:cNvPr>
                  <p:cNvSpPr>
                    <a:spLocks noChangeArrowheads="1"/>
                  </p:cNvSpPr>
                  <p:nvPr/>
                </p:nvSpPr>
                <p:spPr bwMode="auto">
                  <a:xfrm>
                    <a:off x="44" y="730"/>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2" name="Rectangle 38">
                    <a:extLst>
                      <a:ext uri="{FF2B5EF4-FFF2-40B4-BE49-F238E27FC236}">
                        <a16:creationId xmlns:a16="http://schemas.microsoft.com/office/drawing/2014/main" id="{7D044AA9-3C6D-1241-B418-F17B90924617}"/>
                      </a:ext>
                    </a:extLst>
                  </p:cNvPr>
                  <p:cNvSpPr>
                    <a:spLocks noChangeArrowheads="1"/>
                  </p:cNvSpPr>
                  <p:nvPr/>
                </p:nvSpPr>
                <p:spPr bwMode="auto">
                  <a:xfrm>
                    <a:off x="170" y="730"/>
                    <a:ext cx="59"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3" name="Rectangle 39">
                    <a:extLst>
                      <a:ext uri="{FF2B5EF4-FFF2-40B4-BE49-F238E27FC236}">
                        <a16:creationId xmlns:a16="http://schemas.microsoft.com/office/drawing/2014/main" id="{23ED4CD7-C103-AB4E-A8E4-A338AE478305}"/>
                      </a:ext>
                    </a:extLst>
                  </p:cNvPr>
                  <p:cNvSpPr>
                    <a:spLocks noChangeArrowheads="1"/>
                  </p:cNvSpPr>
                  <p:nvPr/>
                </p:nvSpPr>
                <p:spPr bwMode="auto">
                  <a:xfrm>
                    <a:off x="297" y="730"/>
                    <a:ext cx="59"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4" name="Rectangle 40">
                    <a:extLst>
                      <a:ext uri="{FF2B5EF4-FFF2-40B4-BE49-F238E27FC236}">
                        <a16:creationId xmlns:a16="http://schemas.microsoft.com/office/drawing/2014/main" id="{2E9428EB-C0E2-D945-9BE5-4F7F3445BB57}"/>
                      </a:ext>
                    </a:extLst>
                  </p:cNvPr>
                  <p:cNvSpPr>
                    <a:spLocks noChangeArrowheads="1"/>
                  </p:cNvSpPr>
                  <p:nvPr/>
                </p:nvSpPr>
                <p:spPr bwMode="auto">
                  <a:xfrm>
                    <a:off x="423" y="730"/>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5" name="Rectangle 41">
                    <a:extLst>
                      <a:ext uri="{FF2B5EF4-FFF2-40B4-BE49-F238E27FC236}">
                        <a16:creationId xmlns:a16="http://schemas.microsoft.com/office/drawing/2014/main" id="{6D537340-F52E-424A-83A2-EC787C22F577}"/>
                      </a:ext>
                    </a:extLst>
                  </p:cNvPr>
                  <p:cNvSpPr>
                    <a:spLocks noChangeArrowheads="1"/>
                  </p:cNvSpPr>
                  <p:nvPr/>
                </p:nvSpPr>
                <p:spPr bwMode="auto">
                  <a:xfrm>
                    <a:off x="549" y="730"/>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6" name="Rectangle 42">
                    <a:extLst>
                      <a:ext uri="{FF2B5EF4-FFF2-40B4-BE49-F238E27FC236}">
                        <a16:creationId xmlns:a16="http://schemas.microsoft.com/office/drawing/2014/main" id="{B0983158-BC37-BF4D-ADC3-C34546A005AA}"/>
                      </a:ext>
                    </a:extLst>
                  </p:cNvPr>
                  <p:cNvSpPr>
                    <a:spLocks noChangeArrowheads="1"/>
                  </p:cNvSpPr>
                  <p:nvPr/>
                </p:nvSpPr>
                <p:spPr bwMode="auto">
                  <a:xfrm>
                    <a:off x="676" y="730"/>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96" name="Group 50">
                  <a:extLst>
                    <a:ext uri="{FF2B5EF4-FFF2-40B4-BE49-F238E27FC236}">
                      <a16:creationId xmlns:a16="http://schemas.microsoft.com/office/drawing/2014/main" id="{28DAEDCC-3C6D-474D-AE8D-E450E9A16B92}"/>
                    </a:ext>
                  </a:extLst>
                </p:cNvPr>
                <p:cNvGrpSpPr>
                  <a:grpSpLocks/>
                </p:cNvGrpSpPr>
                <p:nvPr/>
              </p:nvGrpSpPr>
              <p:grpSpPr bwMode="auto">
                <a:xfrm>
                  <a:off x="44" y="866"/>
                  <a:ext cx="692" cy="68"/>
                  <a:chOff x="44" y="866"/>
                  <a:chExt cx="692" cy="68"/>
                </a:xfrm>
              </p:grpSpPr>
              <p:sp>
                <p:nvSpPr>
                  <p:cNvPr id="1068" name="Rectangle 44">
                    <a:extLst>
                      <a:ext uri="{FF2B5EF4-FFF2-40B4-BE49-F238E27FC236}">
                        <a16:creationId xmlns:a16="http://schemas.microsoft.com/office/drawing/2014/main" id="{D23C7962-CEB4-234C-94C4-ED68A9BDBB43}"/>
                      </a:ext>
                    </a:extLst>
                  </p:cNvPr>
                  <p:cNvSpPr>
                    <a:spLocks noChangeArrowheads="1"/>
                  </p:cNvSpPr>
                  <p:nvPr/>
                </p:nvSpPr>
                <p:spPr bwMode="auto">
                  <a:xfrm>
                    <a:off x="44" y="86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9" name="Rectangle 45">
                    <a:extLst>
                      <a:ext uri="{FF2B5EF4-FFF2-40B4-BE49-F238E27FC236}">
                        <a16:creationId xmlns:a16="http://schemas.microsoft.com/office/drawing/2014/main" id="{8EB3B1C4-4167-534B-A2F6-3D1F3C95B35B}"/>
                      </a:ext>
                    </a:extLst>
                  </p:cNvPr>
                  <p:cNvSpPr>
                    <a:spLocks noChangeArrowheads="1"/>
                  </p:cNvSpPr>
                  <p:nvPr/>
                </p:nvSpPr>
                <p:spPr bwMode="auto">
                  <a:xfrm>
                    <a:off x="170" y="866"/>
                    <a:ext cx="59"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0" name="Rectangle 46">
                    <a:extLst>
                      <a:ext uri="{FF2B5EF4-FFF2-40B4-BE49-F238E27FC236}">
                        <a16:creationId xmlns:a16="http://schemas.microsoft.com/office/drawing/2014/main" id="{D1F45760-8CF9-1A41-9B4F-662929F89180}"/>
                      </a:ext>
                    </a:extLst>
                  </p:cNvPr>
                  <p:cNvSpPr>
                    <a:spLocks noChangeArrowheads="1"/>
                  </p:cNvSpPr>
                  <p:nvPr/>
                </p:nvSpPr>
                <p:spPr bwMode="auto">
                  <a:xfrm>
                    <a:off x="297" y="866"/>
                    <a:ext cx="59"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1" name="Rectangle 47">
                    <a:extLst>
                      <a:ext uri="{FF2B5EF4-FFF2-40B4-BE49-F238E27FC236}">
                        <a16:creationId xmlns:a16="http://schemas.microsoft.com/office/drawing/2014/main" id="{FDE47A92-F838-194C-9BB6-BF0CD1FE6CF0}"/>
                      </a:ext>
                    </a:extLst>
                  </p:cNvPr>
                  <p:cNvSpPr>
                    <a:spLocks noChangeArrowheads="1"/>
                  </p:cNvSpPr>
                  <p:nvPr/>
                </p:nvSpPr>
                <p:spPr bwMode="auto">
                  <a:xfrm>
                    <a:off x="423" y="86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2" name="Rectangle 48">
                    <a:extLst>
                      <a:ext uri="{FF2B5EF4-FFF2-40B4-BE49-F238E27FC236}">
                        <a16:creationId xmlns:a16="http://schemas.microsoft.com/office/drawing/2014/main" id="{39E29DA7-2438-2B44-BB2E-4B7844445F53}"/>
                      </a:ext>
                    </a:extLst>
                  </p:cNvPr>
                  <p:cNvSpPr>
                    <a:spLocks noChangeArrowheads="1"/>
                  </p:cNvSpPr>
                  <p:nvPr/>
                </p:nvSpPr>
                <p:spPr bwMode="auto">
                  <a:xfrm>
                    <a:off x="549" y="86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3" name="Rectangle 49">
                    <a:extLst>
                      <a:ext uri="{FF2B5EF4-FFF2-40B4-BE49-F238E27FC236}">
                        <a16:creationId xmlns:a16="http://schemas.microsoft.com/office/drawing/2014/main" id="{17622A35-2FE5-4241-8B82-082DD4C6BFEF}"/>
                      </a:ext>
                    </a:extLst>
                  </p:cNvPr>
                  <p:cNvSpPr>
                    <a:spLocks noChangeArrowheads="1"/>
                  </p:cNvSpPr>
                  <p:nvPr/>
                </p:nvSpPr>
                <p:spPr bwMode="auto">
                  <a:xfrm>
                    <a:off x="676" y="86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21" name="Group 57">
                  <a:extLst>
                    <a:ext uri="{FF2B5EF4-FFF2-40B4-BE49-F238E27FC236}">
                      <a16:creationId xmlns:a16="http://schemas.microsoft.com/office/drawing/2014/main" id="{ADCCF77E-47FC-874A-AF96-E3DFBFEA64E0}"/>
                    </a:ext>
                  </a:extLst>
                </p:cNvPr>
                <p:cNvGrpSpPr>
                  <a:grpSpLocks/>
                </p:cNvGrpSpPr>
                <p:nvPr/>
              </p:nvGrpSpPr>
              <p:grpSpPr bwMode="auto">
                <a:xfrm>
                  <a:off x="44" y="1003"/>
                  <a:ext cx="692" cy="68"/>
                  <a:chOff x="44" y="1003"/>
                  <a:chExt cx="692" cy="68"/>
                </a:xfrm>
              </p:grpSpPr>
              <p:sp>
                <p:nvSpPr>
                  <p:cNvPr id="1075" name="Rectangle 51">
                    <a:extLst>
                      <a:ext uri="{FF2B5EF4-FFF2-40B4-BE49-F238E27FC236}">
                        <a16:creationId xmlns:a16="http://schemas.microsoft.com/office/drawing/2014/main" id="{37FB397F-1CF7-4443-A1F6-C8353B81494F}"/>
                      </a:ext>
                    </a:extLst>
                  </p:cNvPr>
                  <p:cNvSpPr>
                    <a:spLocks noChangeArrowheads="1"/>
                  </p:cNvSpPr>
                  <p:nvPr/>
                </p:nvSpPr>
                <p:spPr bwMode="auto">
                  <a:xfrm>
                    <a:off x="44" y="1003"/>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6" name="Rectangle 52">
                    <a:extLst>
                      <a:ext uri="{FF2B5EF4-FFF2-40B4-BE49-F238E27FC236}">
                        <a16:creationId xmlns:a16="http://schemas.microsoft.com/office/drawing/2014/main" id="{906AD195-462F-FD4C-8447-5B2A8DC9DFCB}"/>
                      </a:ext>
                    </a:extLst>
                  </p:cNvPr>
                  <p:cNvSpPr>
                    <a:spLocks noChangeArrowheads="1"/>
                  </p:cNvSpPr>
                  <p:nvPr/>
                </p:nvSpPr>
                <p:spPr bwMode="auto">
                  <a:xfrm>
                    <a:off x="170" y="1003"/>
                    <a:ext cx="59"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7" name="Rectangle 53">
                    <a:extLst>
                      <a:ext uri="{FF2B5EF4-FFF2-40B4-BE49-F238E27FC236}">
                        <a16:creationId xmlns:a16="http://schemas.microsoft.com/office/drawing/2014/main" id="{5F8DEE71-EAAC-E346-915D-6AF105D79222}"/>
                      </a:ext>
                    </a:extLst>
                  </p:cNvPr>
                  <p:cNvSpPr>
                    <a:spLocks noChangeArrowheads="1"/>
                  </p:cNvSpPr>
                  <p:nvPr/>
                </p:nvSpPr>
                <p:spPr bwMode="auto">
                  <a:xfrm>
                    <a:off x="297" y="1003"/>
                    <a:ext cx="59"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8" name="Rectangle 54">
                    <a:extLst>
                      <a:ext uri="{FF2B5EF4-FFF2-40B4-BE49-F238E27FC236}">
                        <a16:creationId xmlns:a16="http://schemas.microsoft.com/office/drawing/2014/main" id="{C2F48285-7177-6841-91F8-63C7BF77A160}"/>
                      </a:ext>
                    </a:extLst>
                  </p:cNvPr>
                  <p:cNvSpPr>
                    <a:spLocks noChangeArrowheads="1"/>
                  </p:cNvSpPr>
                  <p:nvPr/>
                </p:nvSpPr>
                <p:spPr bwMode="auto">
                  <a:xfrm>
                    <a:off x="423" y="1003"/>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9" name="Rectangle 55">
                    <a:extLst>
                      <a:ext uri="{FF2B5EF4-FFF2-40B4-BE49-F238E27FC236}">
                        <a16:creationId xmlns:a16="http://schemas.microsoft.com/office/drawing/2014/main" id="{CDD9218A-8077-E744-AB0A-D3194D6D5D9A}"/>
                      </a:ext>
                    </a:extLst>
                  </p:cNvPr>
                  <p:cNvSpPr>
                    <a:spLocks noChangeArrowheads="1"/>
                  </p:cNvSpPr>
                  <p:nvPr/>
                </p:nvSpPr>
                <p:spPr bwMode="auto">
                  <a:xfrm>
                    <a:off x="549" y="1003"/>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0" name="Rectangle 56">
                    <a:extLst>
                      <a:ext uri="{FF2B5EF4-FFF2-40B4-BE49-F238E27FC236}">
                        <a16:creationId xmlns:a16="http://schemas.microsoft.com/office/drawing/2014/main" id="{B19D4349-1B26-8B4A-8F03-DC1846C6E1E6}"/>
                      </a:ext>
                    </a:extLst>
                  </p:cNvPr>
                  <p:cNvSpPr>
                    <a:spLocks noChangeArrowheads="1"/>
                  </p:cNvSpPr>
                  <p:nvPr/>
                </p:nvSpPr>
                <p:spPr bwMode="auto">
                  <a:xfrm>
                    <a:off x="676" y="1003"/>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grpSp>
            <p:nvGrpSpPr>
              <p:cNvPr id="1033" name="Group 115">
                <a:extLst>
                  <a:ext uri="{FF2B5EF4-FFF2-40B4-BE49-F238E27FC236}">
                    <a16:creationId xmlns:a16="http://schemas.microsoft.com/office/drawing/2014/main" id="{BF257230-10AF-A940-8038-B28AE9E06169}"/>
                  </a:ext>
                </a:extLst>
              </p:cNvPr>
              <p:cNvGrpSpPr>
                <a:grpSpLocks/>
              </p:cNvGrpSpPr>
              <p:nvPr/>
            </p:nvGrpSpPr>
            <p:grpSpPr bwMode="auto">
              <a:xfrm>
                <a:off x="4994" y="3212"/>
                <a:ext cx="691" cy="1021"/>
                <a:chOff x="4994" y="3212"/>
                <a:chExt cx="691" cy="1021"/>
              </a:xfrm>
            </p:grpSpPr>
            <p:grpSp>
              <p:nvGrpSpPr>
                <p:cNvPr id="1034" name="Group 65">
                  <a:extLst>
                    <a:ext uri="{FF2B5EF4-FFF2-40B4-BE49-F238E27FC236}">
                      <a16:creationId xmlns:a16="http://schemas.microsoft.com/office/drawing/2014/main" id="{5C38ADA1-0D13-7B41-A85F-B2C87E5EF7EC}"/>
                    </a:ext>
                  </a:extLst>
                </p:cNvPr>
                <p:cNvGrpSpPr>
                  <a:grpSpLocks/>
                </p:cNvGrpSpPr>
                <p:nvPr/>
              </p:nvGrpSpPr>
              <p:grpSpPr bwMode="auto">
                <a:xfrm>
                  <a:off x="4994" y="3212"/>
                  <a:ext cx="691" cy="68"/>
                  <a:chOff x="4994" y="3212"/>
                  <a:chExt cx="691" cy="68"/>
                </a:xfrm>
              </p:grpSpPr>
              <p:sp>
                <p:nvSpPr>
                  <p:cNvPr id="1083" name="Rectangle 59">
                    <a:extLst>
                      <a:ext uri="{FF2B5EF4-FFF2-40B4-BE49-F238E27FC236}">
                        <a16:creationId xmlns:a16="http://schemas.microsoft.com/office/drawing/2014/main" id="{B18651CE-2A3A-9F41-802D-47ECFCDD3F32}"/>
                      </a:ext>
                    </a:extLst>
                  </p:cNvPr>
                  <p:cNvSpPr>
                    <a:spLocks noChangeArrowheads="1"/>
                  </p:cNvSpPr>
                  <p:nvPr/>
                </p:nvSpPr>
                <p:spPr bwMode="auto">
                  <a:xfrm>
                    <a:off x="4994" y="3212"/>
                    <a:ext cx="59"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4" name="Rectangle 60">
                    <a:extLst>
                      <a:ext uri="{FF2B5EF4-FFF2-40B4-BE49-F238E27FC236}">
                        <a16:creationId xmlns:a16="http://schemas.microsoft.com/office/drawing/2014/main" id="{2AD20179-48B5-8645-8D33-BEA5D91E9FED}"/>
                      </a:ext>
                    </a:extLst>
                  </p:cNvPr>
                  <p:cNvSpPr>
                    <a:spLocks noChangeArrowheads="1"/>
                  </p:cNvSpPr>
                  <p:nvPr/>
                </p:nvSpPr>
                <p:spPr bwMode="auto">
                  <a:xfrm>
                    <a:off x="5115" y="3212"/>
                    <a:ext cx="65"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5" name="Rectangle 61">
                    <a:extLst>
                      <a:ext uri="{FF2B5EF4-FFF2-40B4-BE49-F238E27FC236}">
                        <a16:creationId xmlns:a16="http://schemas.microsoft.com/office/drawing/2014/main" id="{373E40D5-ED70-BA4A-A322-CAA0DC62444A}"/>
                      </a:ext>
                    </a:extLst>
                  </p:cNvPr>
                  <p:cNvSpPr>
                    <a:spLocks noChangeArrowheads="1"/>
                  </p:cNvSpPr>
                  <p:nvPr/>
                </p:nvSpPr>
                <p:spPr bwMode="auto">
                  <a:xfrm>
                    <a:off x="5246" y="3212"/>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6" name="Rectangle 62">
                    <a:extLst>
                      <a:ext uri="{FF2B5EF4-FFF2-40B4-BE49-F238E27FC236}">
                        <a16:creationId xmlns:a16="http://schemas.microsoft.com/office/drawing/2014/main" id="{961C7E6B-E19F-8B4A-8435-36049C1B2C19}"/>
                      </a:ext>
                    </a:extLst>
                  </p:cNvPr>
                  <p:cNvSpPr>
                    <a:spLocks noChangeArrowheads="1"/>
                  </p:cNvSpPr>
                  <p:nvPr/>
                </p:nvSpPr>
                <p:spPr bwMode="auto">
                  <a:xfrm>
                    <a:off x="5372" y="3212"/>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7" name="Rectangle 63">
                    <a:extLst>
                      <a:ext uri="{FF2B5EF4-FFF2-40B4-BE49-F238E27FC236}">
                        <a16:creationId xmlns:a16="http://schemas.microsoft.com/office/drawing/2014/main" id="{9A69362E-37E5-B747-9274-AAAE79CD9E7A}"/>
                      </a:ext>
                    </a:extLst>
                  </p:cNvPr>
                  <p:cNvSpPr>
                    <a:spLocks noChangeArrowheads="1"/>
                  </p:cNvSpPr>
                  <p:nvPr/>
                </p:nvSpPr>
                <p:spPr bwMode="auto">
                  <a:xfrm>
                    <a:off x="5499" y="3212"/>
                    <a:ext cx="59"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8" name="Rectangle 64">
                    <a:extLst>
                      <a:ext uri="{FF2B5EF4-FFF2-40B4-BE49-F238E27FC236}">
                        <a16:creationId xmlns:a16="http://schemas.microsoft.com/office/drawing/2014/main" id="{E80F5A79-1348-ED47-90A2-332BFED2F019}"/>
                      </a:ext>
                    </a:extLst>
                  </p:cNvPr>
                  <p:cNvSpPr>
                    <a:spLocks noChangeArrowheads="1"/>
                  </p:cNvSpPr>
                  <p:nvPr/>
                </p:nvSpPr>
                <p:spPr bwMode="auto">
                  <a:xfrm>
                    <a:off x="5626" y="3212"/>
                    <a:ext cx="59"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35" name="Group 72">
                  <a:extLst>
                    <a:ext uri="{FF2B5EF4-FFF2-40B4-BE49-F238E27FC236}">
                      <a16:creationId xmlns:a16="http://schemas.microsoft.com/office/drawing/2014/main" id="{ABEB8A90-46B7-EB47-B97A-75E796AA4EF0}"/>
                    </a:ext>
                  </a:extLst>
                </p:cNvPr>
                <p:cNvGrpSpPr>
                  <a:grpSpLocks/>
                </p:cNvGrpSpPr>
                <p:nvPr/>
              </p:nvGrpSpPr>
              <p:grpSpPr bwMode="auto">
                <a:xfrm>
                  <a:off x="4994" y="3346"/>
                  <a:ext cx="691" cy="68"/>
                  <a:chOff x="4994" y="3346"/>
                  <a:chExt cx="691" cy="68"/>
                </a:xfrm>
              </p:grpSpPr>
              <p:sp>
                <p:nvSpPr>
                  <p:cNvPr id="1090" name="Rectangle 66">
                    <a:extLst>
                      <a:ext uri="{FF2B5EF4-FFF2-40B4-BE49-F238E27FC236}">
                        <a16:creationId xmlns:a16="http://schemas.microsoft.com/office/drawing/2014/main" id="{3210B7FA-351F-D748-84D9-5F88BB882A99}"/>
                      </a:ext>
                    </a:extLst>
                  </p:cNvPr>
                  <p:cNvSpPr>
                    <a:spLocks noChangeArrowheads="1"/>
                  </p:cNvSpPr>
                  <p:nvPr/>
                </p:nvSpPr>
                <p:spPr bwMode="auto">
                  <a:xfrm>
                    <a:off x="4994" y="3346"/>
                    <a:ext cx="59"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1" name="Rectangle 67">
                    <a:extLst>
                      <a:ext uri="{FF2B5EF4-FFF2-40B4-BE49-F238E27FC236}">
                        <a16:creationId xmlns:a16="http://schemas.microsoft.com/office/drawing/2014/main" id="{877E6DF6-4283-3548-8B34-61034ECA1EBE}"/>
                      </a:ext>
                    </a:extLst>
                  </p:cNvPr>
                  <p:cNvSpPr>
                    <a:spLocks noChangeArrowheads="1"/>
                  </p:cNvSpPr>
                  <p:nvPr/>
                </p:nvSpPr>
                <p:spPr bwMode="auto">
                  <a:xfrm>
                    <a:off x="5115" y="3346"/>
                    <a:ext cx="65"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2" name="Rectangle 68">
                    <a:extLst>
                      <a:ext uri="{FF2B5EF4-FFF2-40B4-BE49-F238E27FC236}">
                        <a16:creationId xmlns:a16="http://schemas.microsoft.com/office/drawing/2014/main" id="{66F730E0-2AC4-F644-AE40-2708F4CF8320}"/>
                      </a:ext>
                    </a:extLst>
                  </p:cNvPr>
                  <p:cNvSpPr>
                    <a:spLocks noChangeArrowheads="1"/>
                  </p:cNvSpPr>
                  <p:nvPr/>
                </p:nvSpPr>
                <p:spPr bwMode="auto">
                  <a:xfrm>
                    <a:off x="5246" y="334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3" name="Rectangle 69">
                    <a:extLst>
                      <a:ext uri="{FF2B5EF4-FFF2-40B4-BE49-F238E27FC236}">
                        <a16:creationId xmlns:a16="http://schemas.microsoft.com/office/drawing/2014/main" id="{7D32127A-BC7A-3F48-B71B-709971DB3ABB}"/>
                      </a:ext>
                    </a:extLst>
                  </p:cNvPr>
                  <p:cNvSpPr>
                    <a:spLocks noChangeArrowheads="1"/>
                  </p:cNvSpPr>
                  <p:nvPr/>
                </p:nvSpPr>
                <p:spPr bwMode="auto">
                  <a:xfrm>
                    <a:off x="5372" y="334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4" name="Rectangle 70">
                    <a:extLst>
                      <a:ext uri="{FF2B5EF4-FFF2-40B4-BE49-F238E27FC236}">
                        <a16:creationId xmlns:a16="http://schemas.microsoft.com/office/drawing/2014/main" id="{5EADA6E4-4F60-BC45-98D8-4C512856B9A5}"/>
                      </a:ext>
                    </a:extLst>
                  </p:cNvPr>
                  <p:cNvSpPr>
                    <a:spLocks noChangeArrowheads="1"/>
                  </p:cNvSpPr>
                  <p:nvPr/>
                </p:nvSpPr>
                <p:spPr bwMode="auto">
                  <a:xfrm>
                    <a:off x="5499" y="3346"/>
                    <a:ext cx="59"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5" name="Rectangle 71">
                    <a:extLst>
                      <a:ext uri="{FF2B5EF4-FFF2-40B4-BE49-F238E27FC236}">
                        <a16:creationId xmlns:a16="http://schemas.microsoft.com/office/drawing/2014/main" id="{801C3651-33A2-D34A-BB09-B88BA3A4EEA7}"/>
                      </a:ext>
                    </a:extLst>
                  </p:cNvPr>
                  <p:cNvSpPr>
                    <a:spLocks noChangeArrowheads="1"/>
                  </p:cNvSpPr>
                  <p:nvPr/>
                </p:nvSpPr>
                <p:spPr bwMode="auto">
                  <a:xfrm>
                    <a:off x="5626" y="3346"/>
                    <a:ext cx="59"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36" name="Group 79">
                  <a:extLst>
                    <a:ext uri="{FF2B5EF4-FFF2-40B4-BE49-F238E27FC236}">
                      <a16:creationId xmlns:a16="http://schemas.microsoft.com/office/drawing/2014/main" id="{6D7AD577-FD5E-534E-9EB5-03DCB670E789}"/>
                    </a:ext>
                  </a:extLst>
                </p:cNvPr>
                <p:cNvGrpSpPr>
                  <a:grpSpLocks/>
                </p:cNvGrpSpPr>
                <p:nvPr/>
              </p:nvGrpSpPr>
              <p:grpSpPr bwMode="auto">
                <a:xfrm>
                  <a:off x="4994" y="3483"/>
                  <a:ext cx="691" cy="68"/>
                  <a:chOff x="4994" y="3483"/>
                  <a:chExt cx="691" cy="68"/>
                </a:xfrm>
              </p:grpSpPr>
              <p:sp>
                <p:nvSpPr>
                  <p:cNvPr id="1097" name="Rectangle 73">
                    <a:extLst>
                      <a:ext uri="{FF2B5EF4-FFF2-40B4-BE49-F238E27FC236}">
                        <a16:creationId xmlns:a16="http://schemas.microsoft.com/office/drawing/2014/main" id="{6C162DE9-75BF-C34C-8F2A-022D60E65802}"/>
                      </a:ext>
                    </a:extLst>
                  </p:cNvPr>
                  <p:cNvSpPr>
                    <a:spLocks noChangeArrowheads="1"/>
                  </p:cNvSpPr>
                  <p:nvPr/>
                </p:nvSpPr>
                <p:spPr bwMode="auto">
                  <a:xfrm>
                    <a:off x="4994" y="3483"/>
                    <a:ext cx="59"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8" name="Rectangle 74">
                    <a:extLst>
                      <a:ext uri="{FF2B5EF4-FFF2-40B4-BE49-F238E27FC236}">
                        <a16:creationId xmlns:a16="http://schemas.microsoft.com/office/drawing/2014/main" id="{C3C91C47-DF4F-AD41-BEFD-67263D664BF2}"/>
                      </a:ext>
                    </a:extLst>
                  </p:cNvPr>
                  <p:cNvSpPr>
                    <a:spLocks noChangeArrowheads="1"/>
                  </p:cNvSpPr>
                  <p:nvPr/>
                </p:nvSpPr>
                <p:spPr bwMode="auto">
                  <a:xfrm>
                    <a:off x="5115" y="3483"/>
                    <a:ext cx="65"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9" name="Rectangle 75">
                    <a:extLst>
                      <a:ext uri="{FF2B5EF4-FFF2-40B4-BE49-F238E27FC236}">
                        <a16:creationId xmlns:a16="http://schemas.microsoft.com/office/drawing/2014/main" id="{8D6BFECF-3FF3-2948-9B79-50F87EC90A73}"/>
                      </a:ext>
                    </a:extLst>
                  </p:cNvPr>
                  <p:cNvSpPr>
                    <a:spLocks noChangeArrowheads="1"/>
                  </p:cNvSpPr>
                  <p:nvPr/>
                </p:nvSpPr>
                <p:spPr bwMode="auto">
                  <a:xfrm>
                    <a:off x="5246" y="3483"/>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0" name="Rectangle 76">
                    <a:extLst>
                      <a:ext uri="{FF2B5EF4-FFF2-40B4-BE49-F238E27FC236}">
                        <a16:creationId xmlns:a16="http://schemas.microsoft.com/office/drawing/2014/main" id="{8335D4A7-1632-7B4A-86C2-776612F13514}"/>
                      </a:ext>
                    </a:extLst>
                  </p:cNvPr>
                  <p:cNvSpPr>
                    <a:spLocks noChangeArrowheads="1"/>
                  </p:cNvSpPr>
                  <p:nvPr/>
                </p:nvSpPr>
                <p:spPr bwMode="auto">
                  <a:xfrm>
                    <a:off x="5372" y="3483"/>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1" name="Rectangle 77">
                    <a:extLst>
                      <a:ext uri="{FF2B5EF4-FFF2-40B4-BE49-F238E27FC236}">
                        <a16:creationId xmlns:a16="http://schemas.microsoft.com/office/drawing/2014/main" id="{105945F6-A470-2E48-97B7-8DD250A1EF18}"/>
                      </a:ext>
                    </a:extLst>
                  </p:cNvPr>
                  <p:cNvSpPr>
                    <a:spLocks noChangeArrowheads="1"/>
                  </p:cNvSpPr>
                  <p:nvPr/>
                </p:nvSpPr>
                <p:spPr bwMode="auto">
                  <a:xfrm>
                    <a:off x="5499" y="3483"/>
                    <a:ext cx="59"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2" name="Rectangle 78">
                    <a:extLst>
                      <a:ext uri="{FF2B5EF4-FFF2-40B4-BE49-F238E27FC236}">
                        <a16:creationId xmlns:a16="http://schemas.microsoft.com/office/drawing/2014/main" id="{52DBAC79-77DD-EC4D-B237-470FA95CAB9F}"/>
                      </a:ext>
                    </a:extLst>
                  </p:cNvPr>
                  <p:cNvSpPr>
                    <a:spLocks noChangeArrowheads="1"/>
                  </p:cNvSpPr>
                  <p:nvPr/>
                </p:nvSpPr>
                <p:spPr bwMode="auto">
                  <a:xfrm>
                    <a:off x="5626" y="3483"/>
                    <a:ext cx="59"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37" name="Group 86">
                  <a:extLst>
                    <a:ext uri="{FF2B5EF4-FFF2-40B4-BE49-F238E27FC236}">
                      <a16:creationId xmlns:a16="http://schemas.microsoft.com/office/drawing/2014/main" id="{97D633E8-14CF-584C-9A86-01164D235E06}"/>
                    </a:ext>
                  </a:extLst>
                </p:cNvPr>
                <p:cNvGrpSpPr>
                  <a:grpSpLocks/>
                </p:cNvGrpSpPr>
                <p:nvPr/>
              </p:nvGrpSpPr>
              <p:grpSpPr bwMode="auto">
                <a:xfrm>
                  <a:off x="4994" y="3620"/>
                  <a:ext cx="691" cy="68"/>
                  <a:chOff x="4994" y="3620"/>
                  <a:chExt cx="691" cy="68"/>
                </a:xfrm>
              </p:grpSpPr>
              <p:sp>
                <p:nvSpPr>
                  <p:cNvPr id="1104" name="Rectangle 80">
                    <a:extLst>
                      <a:ext uri="{FF2B5EF4-FFF2-40B4-BE49-F238E27FC236}">
                        <a16:creationId xmlns:a16="http://schemas.microsoft.com/office/drawing/2014/main" id="{8EFDE72C-6663-B746-A542-90E3DEE3015C}"/>
                      </a:ext>
                    </a:extLst>
                  </p:cNvPr>
                  <p:cNvSpPr>
                    <a:spLocks noChangeArrowheads="1"/>
                  </p:cNvSpPr>
                  <p:nvPr/>
                </p:nvSpPr>
                <p:spPr bwMode="auto">
                  <a:xfrm>
                    <a:off x="4994" y="3620"/>
                    <a:ext cx="59"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5" name="Rectangle 81">
                    <a:extLst>
                      <a:ext uri="{FF2B5EF4-FFF2-40B4-BE49-F238E27FC236}">
                        <a16:creationId xmlns:a16="http://schemas.microsoft.com/office/drawing/2014/main" id="{445430FE-7A85-9E4C-8D2D-254DCF79063C}"/>
                      </a:ext>
                    </a:extLst>
                  </p:cNvPr>
                  <p:cNvSpPr>
                    <a:spLocks noChangeArrowheads="1"/>
                  </p:cNvSpPr>
                  <p:nvPr/>
                </p:nvSpPr>
                <p:spPr bwMode="auto">
                  <a:xfrm>
                    <a:off x="5115" y="3620"/>
                    <a:ext cx="65"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6" name="Rectangle 82">
                    <a:extLst>
                      <a:ext uri="{FF2B5EF4-FFF2-40B4-BE49-F238E27FC236}">
                        <a16:creationId xmlns:a16="http://schemas.microsoft.com/office/drawing/2014/main" id="{E1443483-5F29-784B-BEA2-FD365F853EA9}"/>
                      </a:ext>
                    </a:extLst>
                  </p:cNvPr>
                  <p:cNvSpPr>
                    <a:spLocks noChangeArrowheads="1"/>
                  </p:cNvSpPr>
                  <p:nvPr/>
                </p:nvSpPr>
                <p:spPr bwMode="auto">
                  <a:xfrm>
                    <a:off x="5246" y="3620"/>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7" name="Rectangle 83">
                    <a:extLst>
                      <a:ext uri="{FF2B5EF4-FFF2-40B4-BE49-F238E27FC236}">
                        <a16:creationId xmlns:a16="http://schemas.microsoft.com/office/drawing/2014/main" id="{285D79A5-8E4A-A04C-894F-DDD6E7572FC8}"/>
                      </a:ext>
                    </a:extLst>
                  </p:cNvPr>
                  <p:cNvSpPr>
                    <a:spLocks noChangeArrowheads="1"/>
                  </p:cNvSpPr>
                  <p:nvPr/>
                </p:nvSpPr>
                <p:spPr bwMode="auto">
                  <a:xfrm>
                    <a:off x="5372" y="3620"/>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8" name="Rectangle 84">
                    <a:extLst>
                      <a:ext uri="{FF2B5EF4-FFF2-40B4-BE49-F238E27FC236}">
                        <a16:creationId xmlns:a16="http://schemas.microsoft.com/office/drawing/2014/main" id="{A6B4D95F-DAA6-7846-8171-CCC8D83ED0B8}"/>
                      </a:ext>
                    </a:extLst>
                  </p:cNvPr>
                  <p:cNvSpPr>
                    <a:spLocks noChangeArrowheads="1"/>
                  </p:cNvSpPr>
                  <p:nvPr/>
                </p:nvSpPr>
                <p:spPr bwMode="auto">
                  <a:xfrm>
                    <a:off x="5499" y="3620"/>
                    <a:ext cx="59"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9" name="Rectangle 85">
                    <a:extLst>
                      <a:ext uri="{FF2B5EF4-FFF2-40B4-BE49-F238E27FC236}">
                        <a16:creationId xmlns:a16="http://schemas.microsoft.com/office/drawing/2014/main" id="{417B1646-9580-5A43-8FFD-D9F0041150C1}"/>
                      </a:ext>
                    </a:extLst>
                  </p:cNvPr>
                  <p:cNvSpPr>
                    <a:spLocks noChangeArrowheads="1"/>
                  </p:cNvSpPr>
                  <p:nvPr/>
                </p:nvSpPr>
                <p:spPr bwMode="auto">
                  <a:xfrm>
                    <a:off x="5626" y="3620"/>
                    <a:ext cx="59"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38" name="Group 93">
                  <a:extLst>
                    <a:ext uri="{FF2B5EF4-FFF2-40B4-BE49-F238E27FC236}">
                      <a16:creationId xmlns:a16="http://schemas.microsoft.com/office/drawing/2014/main" id="{913651BC-F007-F049-86B8-C176ED60B2AF}"/>
                    </a:ext>
                  </a:extLst>
                </p:cNvPr>
                <p:cNvGrpSpPr>
                  <a:grpSpLocks/>
                </p:cNvGrpSpPr>
                <p:nvPr/>
              </p:nvGrpSpPr>
              <p:grpSpPr bwMode="auto">
                <a:xfrm>
                  <a:off x="4994" y="3755"/>
                  <a:ext cx="691" cy="68"/>
                  <a:chOff x="4994" y="3755"/>
                  <a:chExt cx="691" cy="68"/>
                </a:xfrm>
              </p:grpSpPr>
              <p:sp>
                <p:nvSpPr>
                  <p:cNvPr id="1111" name="Rectangle 87">
                    <a:extLst>
                      <a:ext uri="{FF2B5EF4-FFF2-40B4-BE49-F238E27FC236}">
                        <a16:creationId xmlns:a16="http://schemas.microsoft.com/office/drawing/2014/main" id="{0F7DFAFE-74B1-BE48-9D01-B26DF71F5636}"/>
                      </a:ext>
                    </a:extLst>
                  </p:cNvPr>
                  <p:cNvSpPr>
                    <a:spLocks noChangeArrowheads="1"/>
                  </p:cNvSpPr>
                  <p:nvPr/>
                </p:nvSpPr>
                <p:spPr bwMode="auto">
                  <a:xfrm>
                    <a:off x="4994" y="3755"/>
                    <a:ext cx="59"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2" name="Rectangle 88">
                    <a:extLst>
                      <a:ext uri="{FF2B5EF4-FFF2-40B4-BE49-F238E27FC236}">
                        <a16:creationId xmlns:a16="http://schemas.microsoft.com/office/drawing/2014/main" id="{6AB918B5-989B-4046-BE6F-41ED27E6FBD7}"/>
                      </a:ext>
                    </a:extLst>
                  </p:cNvPr>
                  <p:cNvSpPr>
                    <a:spLocks noChangeArrowheads="1"/>
                  </p:cNvSpPr>
                  <p:nvPr/>
                </p:nvSpPr>
                <p:spPr bwMode="auto">
                  <a:xfrm>
                    <a:off x="5115" y="3755"/>
                    <a:ext cx="65"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3" name="Rectangle 89">
                    <a:extLst>
                      <a:ext uri="{FF2B5EF4-FFF2-40B4-BE49-F238E27FC236}">
                        <a16:creationId xmlns:a16="http://schemas.microsoft.com/office/drawing/2014/main" id="{D8BC82D1-EAAB-474B-A956-204928A0ACD8}"/>
                      </a:ext>
                    </a:extLst>
                  </p:cNvPr>
                  <p:cNvSpPr>
                    <a:spLocks noChangeArrowheads="1"/>
                  </p:cNvSpPr>
                  <p:nvPr/>
                </p:nvSpPr>
                <p:spPr bwMode="auto">
                  <a:xfrm>
                    <a:off x="5246" y="3755"/>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4" name="Rectangle 90">
                    <a:extLst>
                      <a:ext uri="{FF2B5EF4-FFF2-40B4-BE49-F238E27FC236}">
                        <a16:creationId xmlns:a16="http://schemas.microsoft.com/office/drawing/2014/main" id="{B5B53C67-82F5-3A45-9C47-19562D54F91B}"/>
                      </a:ext>
                    </a:extLst>
                  </p:cNvPr>
                  <p:cNvSpPr>
                    <a:spLocks noChangeArrowheads="1"/>
                  </p:cNvSpPr>
                  <p:nvPr/>
                </p:nvSpPr>
                <p:spPr bwMode="auto">
                  <a:xfrm>
                    <a:off x="5372" y="3755"/>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5" name="Rectangle 91">
                    <a:extLst>
                      <a:ext uri="{FF2B5EF4-FFF2-40B4-BE49-F238E27FC236}">
                        <a16:creationId xmlns:a16="http://schemas.microsoft.com/office/drawing/2014/main" id="{D5DF5B89-68E7-6E46-BAC2-8152156DB5F3}"/>
                      </a:ext>
                    </a:extLst>
                  </p:cNvPr>
                  <p:cNvSpPr>
                    <a:spLocks noChangeArrowheads="1"/>
                  </p:cNvSpPr>
                  <p:nvPr/>
                </p:nvSpPr>
                <p:spPr bwMode="auto">
                  <a:xfrm>
                    <a:off x="5499" y="3755"/>
                    <a:ext cx="59"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6" name="Rectangle 92">
                    <a:extLst>
                      <a:ext uri="{FF2B5EF4-FFF2-40B4-BE49-F238E27FC236}">
                        <a16:creationId xmlns:a16="http://schemas.microsoft.com/office/drawing/2014/main" id="{E84B6880-6970-4B4F-BA76-46A9E79A64E7}"/>
                      </a:ext>
                    </a:extLst>
                  </p:cNvPr>
                  <p:cNvSpPr>
                    <a:spLocks noChangeArrowheads="1"/>
                  </p:cNvSpPr>
                  <p:nvPr/>
                </p:nvSpPr>
                <p:spPr bwMode="auto">
                  <a:xfrm>
                    <a:off x="5626" y="3755"/>
                    <a:ext cx="59"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39" name="Group 100">
                  <a:extLst>
                    <a:ext uri="{FF2B5EF4-FFF2-40B4-BE49-F238E27FC236}">
                      <a16:creationId xmlns:a16="http://schemas.microsoft.com/office/drawing/2014/main" id="{4E129CFD-558C-9345-91F9-E5B331F385E0}"/>
                    </a:ext>
                  </a:extLst>
                </p:cNvPr>
                <p:cNvGrpSpPr>
                  <a:grpSpLocks/>
                </p:cNvGrpSpPr>
                <p:nvPr/>
              </p:nvGrpSpPr>
              <p:grpSpPr bwMode="auto">
                <a:xfrm>
                  <a:off x="4994" y="3892"/>
                  <a:ext cx="691" cy="68"/>
                  <a:chOff x="4994" y="3892"/>
                  <a:chExt cx="691" cy="68"/>
                </a:xfrm>
              </p:grpSpPr>
              <p:sp>
                <p:nvSpPr>
                  <p:cNvPr id="1118" name="Rectangle 94">
                    <a:extLst>
                      <a:ext uri="{FF2B5EF4-FFF2-40B4-BE49-F238E27FC236}">
                        <a16:creationId xmlns:a16="http://schemas.microsoft.com/office/drawing/2014/main" id="{AF7DEA5E-66F7-E94C-9FEC-B159F87D5405}"/>
                      </a:ext>
                    </a:extLst>
                  </p:cNvPr>
                  <p:cNvSpPr>
                    <a:spLocks noChangeArrowheads="1"/>
                  </p:cNvSpPr>
                  <p:nvPr/>
                </p:nvSpPr>
                <p:spPr bwMode="auto">
                  <a:xfrm>
                    <a:off x="4994" y="3892"/>
                    <a:ext cx="59"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9" name="Rectangle 95">
                    <a:extLst>
                      <a:ext uri="{FF2B5EF4-FFF2-40B4-BE49-F238E27FC236}">
                        <a16:creationId xmlns:a16="http://schemas.microsoft.com/office/drawing/2014/main" id="{6214F07C-458C-8847-91B2-F829D3E3FAD4}"/>
                      </a:ext>
                    </a:extLst>
                  </p:cNvPr>
                  <p:cNvSpPr>
                    <a:spLocks noChangeArrowheads="1"/>
                  </p:cNvSpPr>
                  <p:nvPr/>
                </p:nvSpPr>
                <p:spPr bwMode="auto">
                  <a:xfrm>
                    <a:off x="5115" y="3892"/>
                    <a:ext cx="65"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0" name="Rectangle 96">
                    <a:extLst>
                      <a:ext uri="{FF2B5EF4-FFF2-40B4-BE49-F238E27FC236}">
                        <a16:creationId xmlns:a16="http://schemas.microsoft.com/office/drawing/2014/main" id="{D62DF026-E2B4-174B-B42B-7E0975671AE8}"/>
                      </a:ext>
                    </a:extLst>
                  </p:cNvPr>
                  <p:cNvSpPr>
                    <a:spLocks noChangeArrowheads="1"/>
                  </p:cNvSpPr>
                  <p:nvPr/>
                </p:nvSpPr>
                <p:spPr bwMode="auto">
                  <a:xfrm>
                    <a:off x="5246" y="3892"/>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1" name="Rectangle 97">
                    <a:extLst>
                      <a:ext uri="{FF2B5EF4-FFF2-40B4-BE49-F238E27FC236}">
                        <a16:creationId xmlns:a16="http://schemas.microsoft.com/office/drawing/2014/main" id="{DFEBBDF8-76CC-2540-9307-A6A337822287}"/>
                      </a:ext>
                    </a:extLst>
                  </p:cNvPr>
                  <p:cNvSpPr>
                    <a:spLocks noChangeArrowheads="1"/>
                  </p:cNvSpPr>
                  <p:nvPr/>
                </p:nvSpPr>
                <p:spPr bwMode="auto">
                  <a:xfrm>
                    <a:off x="5372" y="3892"/>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2" name="Rectangle 98">
                    <a:extLst>
                      <a:ext uri="{FF2B5EF4-FFF2-40B4-BE49-F238E27FC236}">
                        <a16:creationId xmlns:a16="http://schemas.microsoft.com/office/drawing/2014/main" id="{C6D4ECF8-E314-214C-9ACB-51978FE0A0AA}"/>
                      </a:ext>
                    </a:extLst>
                  </p:cNvPr>
                  <p:cNvSpPr>
                    <a:spLocks noChangeArrowheads="1"/>
                  </p:cNvSpPr>
                  <p:nvPr/>
                </p:nvSpPr>
                <p:spPr bwMode="auto">
                  <a:xfrm>
                    <a:off x="5499" y="3892"/>
                    <a:ext cx="59"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3" name="Rectangle 99">
                    <a:extLst>
                      <a:ext uri="{FF2B5EF4-FFF2-40B4-BE49-F238E27FC236}">
                        <a16:creationId xmlns:a16="http://schemas.microsoft.com/office/drawing/2014/main" id="{FBD52F4A-B876-7B40-99BA-9EB309E98895}"/>
                      </a:ext>
                    </a:extLst>
                  </p:cNvPr>
                  <p:cNvSpPr>
                    <a:spLocks noChangeArrowheads="1"/>
                  </p:cNvSpPr>
                  <p:nvPr/>
                </p:nvSpPr>
                <p:spPr bwMode="auto">
                  <a:xfrm>
                    <a:off x="5626" y="3892"/>
                    <a:ext cx="59"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40" name="Group 107">
                  <a:extLst>
                    <a:ext uri="{FF2B5EF4-FFF2-40B4-BE49-F238E27FC236}">
                      <a16:creationId xmlns:a16="http://schemas.microsoft.com/office/drawing/2014/main" id="{A89E4969-20CA-BC43-8BE8-FC1B3F4A1AF4}"/>
                    </a:ext>
                  </a:extLst>
                </p:cNvPr>
                <p:cNvGrpSpPr>
                  <a:grpSpLocks/>
                </p:cNvGrpSpPr>
                <p:nvPr/>
              </p:nvGrpSpPr>
              <p:grpSpPr bwMode="auto">
                <a:xfrm>
                  <a:off x="4994" y="4028"/>
                  <a:ext cx="691" cy="68"/>
                  <a:chOff x="4994" y="4028"/>
                  <a:chExt cx="691" cy="68"/>
                </a:xfrm>
              </p:grpSpPr>
              <p:sp>
                <p:nvSpPr>
                  <p:cNvPr id="1125" name="Rectangle 101">
                    <a:extLst>
                      <a:ext uri="{FF2B5EF4-FFF2-40B4-BE49-F238E27FC236}">
                        <a16:creationId xmlns:a16="http://schemas.microsoft.com/office/drawing/2014/main" id="{DE3604FC-77C3-4046-82B3-34FBD3E2C52C}"/>
                      </a:ext>
                    </a:extLst>
                  </p:cNvPr>
                  <p:cNvSpPr>
                    <a:spLocks noChangeArrowheads="1"/>
                  </p:cNvSpPr>
                  <p:nvPr/>
                </p:nvSpPr>
                <p:spPr bwMode="auto">
                  <a:xfrm>
                    <a:off x="4994" y="4028"/>
                    <a:ext cx="59"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6" name="Rectangle 102">
                    <a:extLst>
                      <a:ext uri="{FF2B5EF4-FFF2-40B4-BE49-F238E27FC236}">
                        <a16:creationId xmlns:a16="http://schemas.microsoft.com/office/drawing/2014/main" id="{1677BECE-4848-8B43-A092-8946EBA34F6A}"/>
                      </a:ext>
                    </a:extLst>
                  </p:cNvPr>
                  <p:cNvSpPr>
                    <a:spLocks noChangeArrowheads="1"/>
                  </p:cNvSpPr>
                  <p:nvPr/>
                </p:nvSpPr>
                <p:spPr bwMode="auto">
                  <a:xfrm>
                    <a:off x="5115" y="4028"/>
                    <a:ext cx="65"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7" name="Rectangle 103">
                    <a:extLst>
                      <a:ext uri="{FF2B5EF4-FFF2-40B4-BE49-F238E27FC236}">
                        <a16:creationId xmlns:a16="http://schemas.microsoft.com/office/drawing/2014/main" id="{790650BD-6315-9D40-A05A-43E42F6FA33A}"/>
                      </a:ext>
                    </a:extLst>
                  </p:cNvPr>
                  <p:cNvSpPr>
                    <a:spLocks noChangeArrowheads="1"/>
                  </p:cNvSpPr>
                  <p:nvPr/>
                </p:nvSpPr>
                <p:spPr bwMode="auto">
                  <a:xfrm>
                    <a:off x="5246" y="4028"/>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8" name="Rectangle 104">
                    <a:extLst>
                      <a:ext uri="{FF2B5EF4-FFF2-40B4-BE49-F238E27FC236}">
                        <a16:creationId xmlns:a16="http://schemas.microsoft.com/office/drawing/2014/main" id="{FC8C362B-79C3-D348-853A-BE1188F9FA35}"/>
                      </a:ext>
                    </a:extLst>
                  </p:cNvPr>
                  <p:cNvSpPr>
                    <a:spLocks noChangeArrowheads="1"/>
                  </p:cNvSpPr>
                  <p:nvPr/>
                </p:nvSpPr>
                <p:spPr bwMode="auto">
                  <a:xfrm>
                    <a:off x="5372" y="4028"/>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9" name="Rectangle 105">
                    <a:extLst>
                      <a:ext uri="{FF2B5EF4-FFF2-40B4-BE49-F238E27FC236}">
                        <a16:creationId xmlns:a16="http://schemas.microsoft.com/office/drawing/2014/main" id="{2EE8FFD9-FB8E-2749-8ADC-D03641386EBE}"/>
                      </a:ext>
                    </a:extLst>
                  </p:cNvPr>
                  <p:cNvSpPr>
                    <a:spLocks noChangeArrowheads="1"/>
                  </p:cNvSpPr>
                  <p:nvPr/>
                </p:nvSpPr>
                <p:spPr bwMode="auto">
                  <a:xfrm>
                    <a:off x="5499" y="4028"/>
                    <a:ext cx="59"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0" name="Rectangle 106">
                    <a:extLst>
                      <a:ext uri="{FF2B5EF4-FFF2-40B4-BE49-F238E27FC236}">
                        <a16:creationId xmlns:a16="http://schemas.microsoft.com/office/drawing/2014/main" id="{48AB7D03-F64B-F649-A2E8-A9368A71FB46}"/>
                      </a:ext>
                    </a:extLst>
                  </p:cNvPr>
                  <p:cNvSpPr>
                    <a:spLocks noChangeArrowheads="1"/>
                  </p:cNvSpPr>
                  <p:nvPr/>
                </p:nvSpPr>
                <p:spPr bwMode="auto">
                  <a:xfrm>
                    <a:off x="5626" y="4028"/>
                    <a:ext cx="59"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41" name="Group 114">
                  <a:extLst>
                    <a:ext uri="{FF2B5EF4-FFF2-40B4-BE49-F238E27FC236}">
                      <a16:creationId xmlns:a16="http://schemas.microsoft.com/office/drawing/2014/main" id="{391E3920-8053-2A40-99FE-76D466AB3728}"/>
                    </a:ext>
                  </a:extLst>
                </p:cNvPr>
                <p:cNvGrpSpPr>
                  <a:grpSpLocks/>
                </p:cNvGrpSpPr>
                <p:nvPr/>
              </p:nvGrpSpPr>
              <p:grpSpPr bwMode="auto">
                <a:xfrm>
                  <a:off x="4994" y="4165"/>
                  <a:ext cx="691" cy="68"/>
                  <a:chOff x="4994" y="4165"/>
                  <a:chExt cx="691" cy="68"/>
                </a:xfrm>
              </p:grpSpPr>
              <p:sp>
                <p:nvSpPr>
                  <p:cNvPr id="1132" name="Rectangle 108">
                    <a:extLst>
                      <a:ext uri="{FF2B5EF4-FFF2-40B4-BE49-F238E27FC236}">
                        <a16:creationId xmlns:a16="http://schemas.microsoft.com/office/drawing/2014/main" id="{A8AC3D8C-B3FE-E14A-B9AD-C24910759D7A}"/>
                      </a:ext>
                    </a:extLst>
                  </p:cNvPr>
                  <p:cNvSpPr>
                    <a:spLocks noChangeArrowheads="1"/>
                  </p:cNvSpPr>
                  <p:nvPr/>
                </p:nvSpPr>
                <p:spPr bwMode="auto">
                  <a:xfrm>
                    <a:off x="4994" y="4165"/>
                    <a:ext cx="59"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3" name="Rectangle 109">
                    <a:extLst>
                      <a:ext uri="{FF2B5EF4-FFF2-40B4-BE49-F238E27FC236}">
                        <a16:creationId xmlns:a16="http://schemas.microsoft.com/office/drawing/2014/main" id="{E845D927-0CE2-DA48-8D2F-146EF8C33943}"/>
                      </a:ext>
                    </a:extLst>
                  </p:cNvPr>
                  <p:cNvSpPr>
                    <a:spLocks noChangeArrowheads="1"/>
                  </p:cNvSpPr>
                  <p:nvPr/>
                </p:nvSpPr>
                <p:spPr bwMode="auto">
                  <a:xfrm>
                    <a:off x="5115" y="4165"/>
                    <a:ext cx="65"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4" name="Rectangle 110">
                    <a:extLst>
                      <a:ext uri="{FF2B5EF4-FFF2-40B4-BE49-F238E27FC236}">
                        <a16:creationId xmlns:a16="http://schemas.microsoft.com/office/drawing/2014/main" id="{3FDA87A4-84F1-0F45-B72B-9DBAE5B9D99C}"/>
                      </a:ext>
                    </a:extLst>
                  </p:cNvPr>
                  <p:cNvSpPr>
                    <a:spLocks noChangeArrowheads="1"/>
                  </p:cNvSpPr>
                  <p:nvPr/>
                </p:nvSpPr>
                <p:spPr bwMode="auto">
                  <a:xfrm>
                    <a:off x="5246" y="4165"/>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5" name="Rectangle 111">
                    <a:extLst>
                      <a:ext uri="{FF2B5EF4-FFF2-40B4-BE49-F238E27FC236}">
                        <a16:creationId xmlns:a16="http://schemas.microsoft.com/office/drawing/2014/main" id="{F84A47C3-D2F9-E94E-A603-03A674DA729A}"/>
                      </a:ext>
                    </a:extLst>
                  </p:cNvPr>
                  <p:cNvSpPr>
                    <a:spLocks noChangeArrowheads="1"/>
                  </p:cNvSpPr>
                  <p:nvPr/>
                </p:nvSpPr>
                <p:spPr bwMode="auto">
                  <a:xfrm>
                    <a:off x="5372" y="4165"/>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6" name="Rectangle 112">
                    <a:extLst>
                      <a:ext uri="{FF2B5EF4-FFF2-40B4-BE49-F238E27FC236}">
                        <a16:creationId xmlns:a16="http://schemas.microsoft.com/office/drawing/2014/main" id="{8809BA84-151F-044C-A84C-BBD65A66A028}"/>
                      </a:ext>
                    </a:extLst>
                  </p:cNvPr>
                  <p:cNvSpPr>
                    <a:spLocks noChangeArrowheads="1"/>
                  </p:cNvSpPr>
                  <p:nvPr/>
                </p:nvSpPr>
                <p:spPr bwMode="auto">
                  <a:xfrm>
                    <a:off x="5499" y="4165"/>
                    <a:ext cx="59"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7" name="Rectangle 113">
                    <a:extLst>
                      <a:ext uri="{FF2B5EF4-FFF2-40B4-BE49-F238E27FC236}">
                        <a16:creationId xmlns:a16="http://schemas.microsoft.com/office/drawing/2014/main" id="{0B4E4646-8B68-AB4B-81AB-A1F45EC058B9}"/>
                      </a:ext>
                    </a:extLst>
                  </p:cNvPr>
                  <p:cNvSpPr>
                    <a:spLocks noChangeArrowheads="1"/>
                  </p:cNvSpPr>
                  <p:nvPr/>
                </p:nvSpPr>
                <p:spPr bwMode="auto">
                  <a:xfrm>
                    <a:off x="5626" y="4165"/>
                    <a:ext cx="59"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 xmlns:a14="http://schemas.microsoft.com/office/drawing/2010/main"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grpSp>
        <p:sp useBgFill="1">
          <p:nvSpPr>
            <p:cNvPr id="1141" name="Rectangle 117">
              <a:extLst>
                <a:ext uri="{FF2B5EF4-FFF2-40B4-BE49-F238E27FC236}">
                  <a16:creationId xmlns:a16="http://schemas.microsoft.com/office/drawing/2014/main" id="{A55E75E8-B326-5A49-A80C-C8390A6D1B98}"/>
                </a:ext>
              </a:extLst>
            </p:cNvPr>
            <p:cNvSpPr>
              <a:spLocks noChangeArrowheads="1"/>
            </p:cNvSpPr>
            <p:nvPr/>
          </p:nvSpPr>
          <p:spPr bwMode="auto">
            <a:xfrm>
              <a:off x="292" y="304"/>
              <a:ext cx="5176" cy="3712"/>
            </a:xfrm>
            <a:prstGeom prst="rect">
              <a:avLst/>
            </a:prstGeom>
            <a:ln w="12700">
              <a:solidFill>
                <a:schemeClr val="tx1"/>
              </a:solidFill>
              <a:miter lim="800000"/>
              <a:headEnd/>
              <a:tailEnd/>
            </a:ln>
            <a:effectLst>
              <a:outerShdw blurRad="63500" dist="71842" dir="2700000" algn="ctr" rotWithShape="0">
                <a:schemeClr val="bg2">
                  <a:alpha val="74997"/>
                </a:schemeClr>
              </a:outerShdw>
            </a:effectLst>
          </p:spPr>
          <p:txBody>
            <a:bodyPr wrap="none" anchor="ctr"/>
            <a:lstStyle/>
            <a:p>
              <a:pPr>
                <a:defRPr/>
              </a:pPr>
              <a:endParaRPr lang="en-US" sz="1350">
                <a:latin typeface="Arial" charset="0"/>
                <a:ea typeface="ＭＳ Ｐゴシック" charset="0"/>
                <a:cs typeface="ＭＳ Ｐゴシック" charset="0"/>
              </a:endParaRPr>
            </a:p>
          </p:txBody>
        </p:sp>
      </p:grpSp>
      <p:sp>
        <p:nvSpPr>
          <p:cNvPr id="1027" name="Rectangle 119">
            <a:extLst>
              <a:ext uri="{FF2B5EF4-FFF2-40B4-BE49-F238E27FC236}">
                <a16:creationId xmlns:a16="http://schemas.microsoft.com/office/drawing/2014/main" id="{A6044842-DC60-D14A-8F8A-2534B6F3FB90}"/>
              </a:ext>
            </a:extLst>
          </p:cNvPr>
          <p:cNvSpPr>
            <a:spLocks noGrp="1" noChangeArrowheads="1"/>
          </p:cNvSpPr>
          <p:nvPr>
            <p:ph type="title"/>
          </p:nvPr>
        </p:nvSpPr>
        <p:spPr bwMode="auto">
          <a:xfrm>
            <a:off x="990600" y="457200"/>
            <a:ext cx="71628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0488" tIns="44450" rIns="90488" bIns="44450" numCol="1" anchor="ctr" anchorCtr="0" compatLnSpc="1">
            <a:prstTxWarp prst="textNoShape">
              <a:avLst/>
            </a:prstTxWarp>
          </a:bodyPr>
          <a:lstStyle/>
          <a:p>
            <a:pPr lvl="0"/>
            <a:r>
              <a:rPr lang="en-US" altLang="en-US"/>
              <a:t>Click to edit Master title style</a:t>
            </a:r>
          </a:p>
        </p:txBody>
      </p:sp>
      <p:sp>
        <p:nvSpPr>
          <p:cNvPr id="1028" name="Rectangle 120">
            <a:extLst>
              <a:ext uri="{FF2B5EF4-FFF2-40B4-BE49-F238E27FC236}">
                <a16:creationId xmlns:a16="http://schemas.microsoft.com/office/drawing/2014/main" id="{B48D271F-728B-7148-95D4-AFEE19456BAD}"/>
              </a:ext>
            </a:extLst>
          </p:cNvPr>
          <p:cNvSpPr>
            <a:spLocks noGrp="1" noChangeArrowheads="1"/>
          </p:cNvSpPr>
          <p:nvPr>
            <p:ph type="body" idx="1"/>
          </p:nvPr>
        </p:nvSpPr>
        <p:spPr bwMode="auto">
          <a:xfrm>
            <a:off x="990600" y="1485900"/>
            <a:ext cx="7162800" cy="308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0488" tIns="44450" rIns="90488" bIns="4445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pic>
        <p:nvPicPr>
          <p:cNvPr id="1029" name="Picture 121">
            <a:extLst>
              <a:ext uri="{FF2B5EF4-FFF2-40B4-BE49-F238E27FC236}">
                <a16:creationId xmlns:a16="http://schemas.microsoft.com/office/drawing/2014/main" id="{0DD2F28C-BA0D-E94F-ABEC-8D1D1E0456DF}"/>
              </a:ext>
            </a:extLst>
          </p:cNvPr>
          <p:cNvPicPr>
            <a:picLocks noChangeArrowheads="1"/>
          </p:cNvPicPr>
          <p:nvPr/>
        </p:nvPicPr>
        <p:blipFill>
          <a:blip r:embed="rId3" cstate="hqprint">
            <a:extLst>
              <a:ext uri="{28A0092B-C50C-407E-A947-70E740481C1C}">
                <a14:useLocalDpi xmlns:a14="http://schemas.microsoft.com/office/drawing/2010/main"/>
              </a:ext>
            </a:extLst>
          </a:blip>
          <a:srcRect/>
          <a:stretch>
            <a:fillRect/>
          </a:stretch>
        </p:blipFill>
        <p:spPr bwMode="auto">
          <a:xfrm>
            <a:off x="622789" y="4245769"/>
            <a:ext cx="977411" cy="440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Tree>
    <p:extLst>
      <p:ext uri="{BB962C8B-B14F-4D97-AF65-F5344CB8AC3E}">
        <p14:creationId xmlns:p14="http://schemas.microsoft.com/office/powerpoint/2010/main" val="2123713142"/>
      </p:ext>
    </p:extLst>
  </p:cSld>
  <p:clrMap bg1="lt1" tx1="dk1" bg2="lt2" tx2="dk2" accent1="accent1" accent2="accent2" accent3="accent3" accent4="accent4" accent5="accent5" accent6="accent6" hlink="hlink" folHlink="folHlink"/>
  <p:sldLayoutIdLst>
    <p:sldLayoutId id="2147483696" r:id="rId1"/>
  </p:sldLayoutIdLst>
  <p:hf hdr="0" dt="0"/>
  <p:txStyles>
    <p:titleStyle>
      <a:lvl1pPr algn="ctr" rtl="0" eaLnBrk="0" fontAlgn="base" hangingPunct="0">
        <a:lnSpc>
          <a:spcPct val="90000"/>
        </a:lnSpc>
        <a:spcBef>
          <a:spcPct val="0"/>
        </a:spcBef>
        <a:spcAft>
          <a:spcPct val="0"/>
        </a:spcAft>
        <a:defRPr sz="2700" b="1">
          <a:solidFill>
            <a:schemeClr val="tx2"/>
          </a:solidFill>
          <a:latin typeface="+mj-lt"/>
          <a:ea typeface="ＭＳ Ｐゴシック" charset="-128"/>
          <a:cs typeface="ＭＳ Ｐゴシック" charset="-128"/>
        </a:defRPr>
      </a:lvl1pPr>
      <a:lvl2pPr algn="ctr" rtl="0" eaLnBrk="0" fontAlgn="base" hangingPunct="0">
        <a:lnSpc>
          <a:spcPct val="90000"/>
        </a:lnSpc>
        <a:spcBef>
          <a:spcPct val="0"/>
        </a:spcBef>
        <a:spcAft>
          <a:spcPct val="0"/>
        </a:spcAft>
        <a:defRPr sz="2700" b="1">
          <a:solidFill>
            <a:schemeClr val="tx2"/>
          </a:solidFill>
          <a:latin typeface="Times New Roman" charset="0"/>
          <a:ea typeface="ＭＳ Ｐゴシック" charset="-128"/>
          <a:cs typeface="ＭＳ Ｐゴシック" charset="-128"/>
        </a:defRPr>
      </a:lvl2pPr>
      <a:lvl3pPr algn="ctr" rtl="0" eaLnBrk="0" fontAlgn="base" hangingPunct="0">
        <a:lnSpc>
          <a:spcPct val="90000"/>
        </a:lnSpc>
        <a:spcBef>
          <a:spcPct val="0"/>
        </a:spcBef>
        <a:spcAft>
          <a:spcPct val="0"/>
        </a:spcAft>
        <a:defRPr sz="2700" b="1">
          <a:solidFill>
            <a:schemeClr val="tx2"/>
          </a:solidFill>
          <a:latin typeface="Times New Roman" charset="0"/>
          <a:ea typeface="ＭＳ Ｐゴシック" charset="-128"/>
          <a:cs typeface="ＭＳ Ｐゴシック" charset="-128"/>
        </a:defRPr>
      </a:lvl3pPr>
      <a:lvl4pPr algn="ctr" rtl="0" eaLnBrk="0" fontAlgn="base" hangingPunct="0">
        <a:lnSpc>
          <a:spcPct val="90000"/>
        </a:lnSpc>
        <a:spcBef>
          <a:spcPct val="0"/>
        </a:spcBef>
        <a:spcAft>
          <a:spcPct val="0"/>
        </a:spcAft>
        <a:defRPr sz="2700" b="1">
          <a:solidFill>
            <a:schemeClr val="tx2"/>
          </a:solidFill>
          <a:latin typeface="Times New Roman" charset="0"/>
          <a:ea typeface="ＭＳ Ｐゴシック" charset="-128"/>
          <a:cs typeface="ＭＳ Ｐゴシック" charset="-128"/>
        </a:defRPr>
      </a:lvl4pPr>
      <a:lvl5pPr algn="ctr" rtl="0" eaLnBrk="0" fontAlgn="base" hangingPunct="0">
        <a:lnSpc>
          <a:spcPct val="90000"/>
        </a:lnSpc>
        <a:spcBef>
          <a:spcPct val="0"/>
        </a:spcBef>
        <a:spcAft>
          <a:spcPct val="0"/>
        </a:spcAft>
        <a:defRPr sz="2700" b="1">
          <a:solidFill>
            <a:schemeClr val="tx2"/>
          </a:solidFill>
          <a:latin typeface="Times New Roman" charset="0"/>
          <a:ea typeface="ＭＳ Ｐゴシック" charset="-128"/>
          <a:cs typeface="ＭＳ Ｐゴシック" charset="-128"/>
        </a:defRPr>
      </a:lvl5pPr>
      <a:lvl6pPr marL="342900" algn="ctr" rtl="0" eaLnBrk="0" fontAlgn="base" hangingPunct="0">
        <a:lnSpc>
          <a:spcPct val="90000"/>
        </a:lnSpc>
        <a:spcBef>
          <a:spcPct val="0"/>
        </a:spcBef>
        <a:spcAft>
          <a:spcPct val="0"/>
        </a:spcAft>
        <a:defRPr sz="2700" b="1">
          <a:solidFill>
            <a:schemeClr val="tx2"/>
          </a:solidFill>
          <a:latin typeface="Times New Roman" charset="0"/>
        </a:defRPr>
      </a:lvl6pPr>
      <a:lvl7pPr marL="685800" algn="ctr" rtl="0" eaLnBrk="0" fontAlgn="base" hangingPunct="0">
        <a:lnSpc>
          <a:spcPct val="90000"/>
        </a:lnSpc>
        <a:spcBef>
          <a:spcPct val="0"/>
        </a:spcBef>
        <a:spcAft>
          <a:spcPct val="0"/>
        </a:spcAft>
        <a:defRPr sz="2700" b="1">
          <a:solidFill>
            <a:schemeClr val="tx2"/>
          </a:solidFill>
          <a:latin typeface="Times New Roman" charset="0"/>
        </a:defRPr>
      </a:lvl7pPr>
      <a:lvl8pPr marL="1028700" algn="ctr" rtl="0" eaLnBrk="0" fontAlgn="base" hangingPunct="0">
        <a:lnSpc>
          <a:spcPct val="90000"/>
        </a:lnSpc>
        <a:spcBef>
          <a:spcPct val="0"/>
        </a:spcBef>
        <a:spcAft>
          <a:spcPct val="0"/>
        </a:spcAft>
        <a:defRPr sz="2700" b="1">
          <a:solidFill>
            <a:schemeClr val="tx2"/>
          </a:solidFill>
          <a:latin typeface="Times New Roman" charset="0"/>
        </a:defRPr>
      </a:lvl8pPr>
      <a:lvl9pPr marL="1371600" algn="ctr" rtl="0" eaLnBrk="0" fontAlgn="base" hangingPunct="0">
        <a:lnSpc>
          <a:spcPct val="90000"/>
        </a:lnSpc>
        <a:spcBef>
          <a:spcPct val="0"/>
        </a:spcBef>
        <a:spcAft>
          <a:spcPct val="0"/>
        </a:spcAft>
        <a:defRPr sz="2700" b="1">
          <a:solidFill>
            <a:schemeClr val="tx2"/>
          </a:solidFill>
          <a:latin typeface="Times New Roman" charset="0"/>
        </a:defRPr>
      </a:lvl9pPr>
    </p:titleStyle>
    <p:bodyStyle>
      <a:lvl1pPr marL="214313" indent="-214313" algn="l" rtl="0" eaLnBrk="0" fontAlgn="base" hangingPunct="0">
        <a:lnSpc>
          <a:spcPct val="90000"/>
        </a:lnSpc>
        <a:spcBef>
          <a:spcPct val="30000"/>
        </a:spcBef>
        <a:spcAft>
          <a:spcPct val="0"/>
        </a:spcAft>
        <a:defRPr sz="1800" b="1">
          <a:solidFill>
            <a:schemeClr val="tx1"/>
          </a:solidFill>
          <a:latin typeface="+mn-lt"/>
          <a:ea typeface="ＭＳ Ｐゴシック" charset="-128"/>
          <a:cs typeface="ＭＳ Ｐゴシック" charset="-128"/>
        </a:defRPr>
      </a:lvl1pPr>
      <a:lvl2pPr marL="514350" indent="-171450" algn="l" rtl="0" eaLnBrk="0" fontAlgn="base" hangingPunct="0">
        <a:lnSpc>
          <a:spcPct val="90000"/>
        </a:lnSpc>
        <a:spcBef>
          <a:spcPct val="30000"/>
        </a:spcBef>
        <a:spcAft>
          <a:spcPct val="0"/>
        </a:spcAft>
        <a:defRPr b="1">
          <a:solidFill>
            <a:schemeClr val="tx1"/>
          </a:solidFill>
          <a:latin typeface="+mn-lt"/>
          <a:ea typeface="ＭＳ Ｐゴシック" charset="-128"/>
        </a:defRPr>
      </a:lvl2pPr>
      <a:lvl3pPr marL="857250" indent="-171450" algn="l" rtl="0" eaLnBrk="0" fontAlgn="base" hangingPunct="0">
        <a:lnSpc>
          <a:spcPct val="90000"/>
        </a:lnSpc>
        <a:spcBef>
          <a:spcPct val="30000"/>
        </a:spcBef>
        <a:spcAft>
          <a:spcPct val="0"/>
        </a:spcAft>
        <a:defRPr b="1">
          <a:solidFill>
            <a:schemeClr val="tx1"/>
          </a:solidFill>
          <a:latin typeface="+mn-lt"/>
          <a:ea typeface="ＭＳ Ｐゴシック" charset="-128"/>
        </a:defRPr>
      </a:lvl3pPr>
      <a:lvl4pPr marL="11572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4pPr>
      <a:lvl5pPr marL="15001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5pPr>
      <a:lvl6pPr marL="18430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6pPr>
      <a:lvl7pPr marL="21859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7pPr>
      <a:lvl8pPr marL="25288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8pPr>
      <a:lvl9pPr marL="28717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trac.ietf.org/trac/ietf/meeting/wiki/113hackathon/codelounge" TargetMode="External"/><Relationship Id="rId2" Type="http://schemas.openxmlformats.org/officeDocument/2006/relationships/hyperlink" Target="https://datatracker.ietf.org/meeting/113/floor-plan?room=grand-klimt-hall-1-2#mezzanine" TargetMode="Externa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hyperlink" Target="https://trac.ietf.org/trac/ietf/meeting/wiki/106codelounge"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hyperlink" Target="https://www.cnnic.com.cn/"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ietf.org/contact/ombudsteam/"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hyperlink" Target="https://www.ietf.org/privacy-policy/"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meetings.conf.meetecho.com/ietf113/?group=hackathon&amp;short=&amp;item=2" TargetMode="External"/><Relationship Id="rId2" Type="http://schemas.openxmlformats.org/officeDocument/2006/relationships/hyperlink" Target="https://trac.ietf.org/trac/ietf/meeting/wiki/113hackathon/resultspresentationschedule"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github.com/ietf-hackathon"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datatracker.ietf.org/meeting/113/floor-plan?room=grand-klimt-hall-1#mezzanine"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hyperlink" Target="https://trac.ietf.org/trac/ietf/meeting/wiki/113hackathon/hackdemo"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22546" y="465835"/>
            <a:ext cx="3098800" cy="1678779"/>
          </a:xfrm>
        </p:spPr>
        <p:txBody>
          <a:bodyPr>
            <a:normAutofit/>
          </a:bodyPr>
          <a:lstStyle/>
          <a:p>
            <a:r>
              <a:rPr lang="en-US" sz="4800" dirty="0"/>
              <a:t>IETF Hackathon</a:t>
            </a:r>
          </a:p>
        </p:txBody>
      </p:sp>
      <p:sp>
        <p:nvSpPr>
          <p:cNvPr id="3" name="Subtitle 2"/>
          <p:cNvSpPr>
            <a:spLocks noGrp="1"/>
          </p:cNvSpPr>
          <p:nvPr>
            <p:ph type="subTitle" idx="1"/>
          </p:nvPr>
        </p:nvSpPr>
        <p:spPr>
          <a:xfrm>
            <a:off x="330731" y="2928153"/>
            <a:ext cx="4737100" cy="1685891"/>
          </a:xfrm>
        </p:spPr>
        <p:txBody>
          <a:bodyPr>
            <a:normAutofit/>
          </a:bodyPr>
          <a:lstStyle/>
          <a:p>
            <a:r>
              <a:rPr lang="en-US" dirty="0">
                <a:solidFill>
                  <a:schemeClr val="tx1"/>
                </a:solidFill>
              </a:rPr>
              <a:t>IETF 113</a:t>
            </a:r>
          </a:p>
          <a:p>
            <a:r>
              <a:rPr lang="en-US" dirty="0">
                <a:solidFill>
                  <a:schemeClr val="tx1"/>
                </a:solidFill>
              </a:rPr>
              <a:t>19 – 20 March 2022 </a:t>
            </a:r>
          </a:p>
          <a:p>
            <a:r>
              <a:rPr lang="en-US" dirty="0">
                <a:solidFill>
                  <a:schemeClr val="tx1"/>
                </a:solidFill>
              </a:rPr>
              <a:t>Vienna</a:t>
            </a:r>
          </a:p>
        </p:txBody>
      </p:sp>
      <p:pic>
        <p:nvPicPr>
          <p:cNvPr id="6" name="Picture 5">
            <a:extLst>
              <a:ext uri="{FF2B5EF4-FFF2-40B4-BE49-F238E27FC236}">
                <a16:creationId xmlns:a16="http://schemas.microsoft.com/office/drawing/2014/main" id="{40253623-1997-BD4D-A404-791A1F44ACBD}"/>
              </a:ext>
            </a:extLst>
          </p:cNvPr>
          <p:cNvPicPr>
            <a:picLocks noChangeAspect="1"/>
          </p:cNvPicPr>
          <p:nvPr/>
        </p:nvPicPr>
        <p:blipFill>
          <a:blip r:embed="rId3"/>
          <a:stretch>
            <a:fillRect/>
          </a:stretch>
        </p:blipFill>
        <p:spPr>
          <a:xfrm>
            <a:off x="4922656" y="1393754"/>
            <a:ext cx="3614919" cy="2355992"/>
          </a:xfrm>
          <a:prstGeom prst="rect">
            <a:avLst/>
          </a:prstGeom>
        </p:spPr>
      </p:pic>
    </p:spTree>
    <p:extLst>
      <p:ext uri="{BB962C8B-B14F-4D97-AF65-F5344CB8AC3E}">
        <p14:creationId xmlns:p14="http://schemas.microsoft.com/office/powerpoint/2010/main" val="646751132"/>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00150"/>
            <a:ext cx="4180703" cy="3394473"/>
          </a:xfrm>
        </p:spPr>
        <p:txBody>
          <a:bodyPr/>
          <a:lstStyle/>
          <a:p>
            <a:r>
              <a:rPr lang="en-US" dirty="0">
                <a:hlinkClick r:id="rId2"/>
              </a:rPr>
              <a:t>Grand Klimt Hall 1/2</a:t>
            </a:r>
            <a:endParaRPr lang="en-US" dirty="0"/>
          </a:p>
          <a:p>
            <a:r>
              <a:rPr lang="en-US" dirty="0"/>
              <a:t>Space reserved in IETF lounge all week</a:t>
            </a:r>
          </a:p>
          <a:p>
            <a:r>
              <a:rPr lang="en-US" dirty="0"/>
              <a:t>Collaborate on running code</a:t>
            </a:r>
          </a:p>
          <a:p>
            <a:r>
              <a:rPr lang="en-US" dirty="0">
                <a:hlinkClick r:id="rId3" tooltip="https://www.ietf.org/registration/MeetingWiki/wiki/doku.php?id=100codelounge"/>
              </a:rPr>
              <a:t>Schedule</a:t>
            </a:r>
            <a:r>
              <a:rPr lang="en-US" dirty="0">
                <a:hlinkClick r:id="rId4" tooltip="https://www.ietf.org/registration/MeetingWiki/wiki/doku.php?id=100codelounge"/>
              </a:rPr>
              <a:t> </a:t>
            </a:r>
            <a:r>
              <a:rPr lang="en-US" dirty="0"/>
              <a:t>time for your team</a:t>
            </a:r>
          </a:p>
        </p:txBody>
      </p:sp>
      <p:sp>
        <p:nvSpPr>
          <p:cNvPr id="8" name="Slide Number Placeholder 5"/>
          <p:cNvSpPr>
            <a:spLocks noGrp="1"/>
          </p:cNvSpPr>
          <p:nvPr>
            <p:ph type="sldNum" sz="quarter" idx="10"/>
          </p:nvPr>
        </p:nvSpPr>
        <p:spPr/>
        <p:txBody>
          <a:bodyP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74AFF42-E6BF-7D4B-B4C4-6F95991ED1BF}" type="slidenum">
              <a:rPr lang="en-US" smtClean="0"/>
              <a:pPr/>
              <a:t>10</a:t>
            </a:fld>
            <a:endParaRPr lang="en-US" dirty="0"/>
          </a:p>
        </p:txBody>
      </p:sp>
      <p:sp>
        <p:nvSpPr>
          <p:cNvPr id="2" name="Title 1"/>
          <p:cNvSpPr>
            <a:spLocks noGrp="1"/>
          </p:cNvSpPr>
          <p:nvPr>
            <p:ph type="title"/>
          </p:nvPr>
        </p:nvSpPr>
        <p:spPr/>
        <p:txBody>
          <a:bodyPr>
            <a:normAutofit/>
          </a:bodyPr>
          <a:lstStyle/>
          <a:p>
            <a:r>
              <a:rPr lang="en-US" dirty="0"/>
              <a:t>Code Lounge</a:t>
            </a:r>
          </a:p>
        </p:txBody>
      </p:sp>
      <p:pic>
        <p:nvPicPr>
          <p:cNvPr id="11" name="Picture 10" descr="Diagram&#10;&#10;Description automatically generated">
            <a:extLst>
              <a:ext uri="{FF2B5EF4-FFF2-40B4-BE49-F238E27FC236}">
                <a16:creationId xmlns:a16="http://schemas.microsoft.com/office/drawing/2014/main" id="{C6FA495F-464F-1847-9C53-6E61BB1C0250}"/>
              </a:ext>
            </a:extLst>
          </p:cNvPr>
          <p:cNvPicPr>
            <a:picLocks noChangeAspect="1"/>
          </p:cNvPicPr>
          <p:nvPr/>
        </p:nvPicPr>
        <p:blipFill>
          <a:blip r:embed="rId5"/>
          <a:stretch>
            <a:fillRect/>
          </a:stretch>
        </p:blipFill>
        <p:spPr>
          <a:xfrm>
            <a:off x="4415482" y="548877"/>
            <a:ext cx="4523261" cy="3553597"/>
          </a:xfrm>
          <a:prstGeom prst="rect">
            <a:avLst/>
          </a:prstGeom>
          <a:ln>
            <a:solidFill>
              <a:schemeClr val="bg2">
                <a:lumMod val="20000"/>
                <a:lumOff val="80000"/>
              </a:schemeClr>
            </a:solidFill>
          </a:ln>
        </p:spPr>
      </p:pic>
      <p:cxnSp>
        <p:nvCxnSpPr>
          <p:cNvPr id="13" name="Straight Arrow Connector 12">
            <a:extLst>
              <a:ext uri="{FF2B5EF4-FFF2-40B4-BE49-F238E27FC236}">
                <a16:creationId xmlns:a16="http://schemas.microsoft.com/office/drawing/2014/main" id="{9E5ACF9D-55B3-C642-80D1-50C741E182AD}"/>
              </a:ext>
            </a:extLst>
          </p:cNvPr>
          <p:cNvCxnSpPr>
            <a:cxnSpLocks/>
          </p:cNvCxnSpPr>
          <p:nvPr/>
        </p:nvCxnSpPr>
        <p:spPr>
          <a:xfrm>
            <a:off x="3418703" y="1474573"/>
            <a:ext cx="3715265" cy="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048729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3177" y="1373202"/>
            <a:ext cx="2814222" cy="2397095"/>
          </a:xfrm>
        </p:spPr>
        <p:txBody>
          <a:bodyPr>
            <a:normAutofit/>
          </a:bodyPr>
          <a:lstStyle/>
          <a:p>
            <a:pPr algn="ctr"/>
            <a:r>
              <a:rPr lang="en-US" sz="6600" dirty="0"/>
              <a:t>THANK YOU!</a:t>
            </a:r>
          </a:p>
        </p:txBody>
      </p:sp>
      <p:sp>
        <p:nvSpPr>
          <p:cNvPr id="13" name="Rectangle 12">
            <a:extLst>
              <a:ext uri="{FF2B5EF4-FFF2-40B4-BE49-F238E27FC236}">
                <a16:creationId xmlns:a16="http://schemas.microsoft.com/office/drawing/2014/main" id="{25279111-2C2A-D94F-99EA-7118CA73AA59}"/>
              </a:ext>
            </a:extLst>
          </p:cNvPr>
          <p:cNvSpPr/>
          <p:nvPr/>
        </p:nvSpPr>
        <p:spPr>
          <a:xfrm>
            <a:off x="8267700" y="2743200"/>
            <a:ext cx="876300" cy="2024064"/>
          </a:xfrm>
          <a:prstGeom prst="rect">
            <a:avLst/>
          </a:prstGeom>
          <a:solidFill>
            <a:schemeClr val="bg1"/>
          </a:solidFill>
          <a:ln>
            <a:noFill/>
          </a:ln>
          <a:effectLst>
            <a:outerShdw sx="1000" sy="1000" rotWithShape="0">
              <a:srgbClr val="000000"/>
            </a:outerShdw>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a:p>
        </p:txBody>
      </p:sp>
      <p:sp>
        <p:nvSpPr>
          <p:cNvPr id="4" name="Slide Number Placeholder 3">
            <a:extLst>
              <a:ext uri="{FF2B5EF4-FFF2-40B4-BE49-F238E27FC236}">
                <a16:creationId xmlns:a16="http://schemas.microsoft.com/office/drawing/2014/main" id="{1A23DD15-D268-8F40-9BE7-E529D76EF13C}"/>
              </a:ext>
            </a:extLst>
          </p:cNvPr>
          <p:cNvSpPr>
            <a:spLocks noGrp="1"/>
          </p:cNvSpPr>
          <p:nvPr>
            <p:ph type="sldNum" sz="quarter" idx="10"/>
          </p:nvPr>
        </p:nvSpPr>
        <p:spPr/>
        <p:txBody>
          <a:bodyPr/>
          <a:lstStyle/>
          <a:p>
            <a:fld id="{86CB4B4D-7CA3-9044-876B-883B54F8677D}" type="slidenum">
              <a:rPr lang="en-US" smtClean="0"/>
              <a:t>11</a:t>
            </a:fld>
            <a:endParaRPr lang="en-US"/>
          </a:p>
        </p:txBody>
      </p:sp>
      <p:pic>
        <p:nvPicPr>
          <p:cNvPr id="6" name="Picture 5" descr="Logo&#10;&#10;Description automatically generated">
            <a:hlinkClick r:id="rId2"/>
            <a:extLst>
              <a:ext uri="{FF2B5EF4-FFF2-40B4-BE49-F238E27FC236}">
                <a16:creationId xmlns:a16="http://schemas.microsoft.com/office/drawing/2014/main" id="{30C397F4-2F9D-0045-AE1D-8DBB62BAC2EC}"/>
              </a:ext>
            </a:extLst>
          </p:cNvPr>
          <p:cNvPicPr>
            <a:picLocks noChangeAspect="1"/>
          </p:cNvPicPr>
          <p:nvPr/>
        </p:nvPicPr>
        <p:blipFill>
          <a:blip r:embed="rId3"/>
          <a:stretch>
            <a:fillRect/>
          </a:stretch>
        </p:blipFill>
        <p:spPr>
          <a:xfrm>
            <a:off x="4546507" y="1803022"/>
            <a:ext cx="3594316" cy="1537453"/>
          </a:xfrm>
          <a:prstGeom prst="rect">
            <a:avLst/>
          </a:prstGeom>
        </p:spPr>
      </p:pic>
    </p:spTree>
    <p:extLst>
      <p:ext uri="{BB962C8B-B14F-4D97-AF65-F5344CB8AC3E}">
        <p14:creationId xmlns:p14="http://schemas.microsoft.com/office/powerpoint/2010/main" val="39502164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shot of a video game&#10;&#10;Description automatically generated">
            <a:extLst>
              <a:ext uri="{FF2B5EF4-FFF2-40B4-BE49-F238E27FC236}">
                <a16:creationId xmlns:a16="http://schemas.microsoft.com/office/drawing/2014/main" id="{2C7D5C89-C6C1-0C46-9471-D5A53CF422E5}"/>
              </a:ext>
            </a:extLst>
          </p:cNvPr>
          <p:cNvPicPr>
            <a:picLocks noGrp="1" noChangeAspect="1"/>
          </p:cNvPicPr>
          <p:nvPr>
            <p:ph idx="1"/>
          </p:nvPr>
        </p:nvPicPr>
        <p:blipFill>
          <a:blip r:embed="rId2"/>
          <a:stretch>
            <a:fillRect/>
          </a:stretch>
        </p:blipFill>
        <p:spPr>
          <a:xfrm>
            <a:off x="457200" y="1263394"/>
            <a:ext cx="8229600" cy="2616712"/>
          </a:xfrm>
        </p:spPr>
      </p:pic>
      <p:sp>
        <p:nvSpPr>
          <p:cNvPr id="5" name="Slide Number Placeholder 4">
            <a:extLst>
              <a:ext uri="{FF2B5EF4-FFF2-40B4-BE49-F238E27FC236}">
                <a16:creationId xmlns:a16="http://schemas.microsoft.com/office/drawing/2014/main" id="{09AD9A3F-D944-4548-BC69-47317C0B2CDD}"/>
              </a:ext>
            </a:extLst>
          </p:cNvPr>
          <p:cNvSpPr>
            <a:spLocks noGrp="1"/>
          </p:cNvSpPr>
          <p:nvPr>
            <p:ph type="sldNum" sz="quarter" idx="10"/>
          </p:nvPr>
        </p:nvSpPr>
        <p:spPr>
          <a:xfrm>
            <a:off x="8406917" y="4870380"/>
            <a:ext cx="279883" cy="276999"/>
          </a:xfrm>
        </p:spPr>
        <p:txBody>
          <a:bodyPr/>
          <a:lstStyle/>
          <a:p>
            <a:fld id="{86CB4B4D-7CA3-9044-876B-883B54F8677D}" type="slidenum">
              <a:rPr lang="en-US" smtClean="0"/>
              <a:pPr/>
              <a:t>12</a:t>
            </a:fld>
            <a:endParaRPr lang="en-US"/>
          </a:p>
        </p:txBody>
      </p:sp>
      <p:sp>
        <p:nvSpPr>
          <p:cNvPr id="2" name="Title 1"/>
          <p:cNvSpPr>
            <a:spLocks noGrp="1"/>
          </p:cNvSpPr>
          <p:nvPr>
            <p:ph type="title"/>
          </p:nvPr>
        </p:nvSpPr>
        <p:spPr>
          <a:xfrm>
            <a:off x="457200" y="205978"/>
            <a:ext cx="8229600" cy="857251"/>
          </a:xfrm>
        </p:spPr>
        <p:txBody>
          <a:bodyPr>
            <a:normAutofit/>
          </a:bodyPr>
          <a:lstStyle/>
          <a:p>
            <a:r>
              <a:rPr lang="en-US" dirty="0"/>
              <a:t>Hope to see you in Philadelphia!</a:t>
            </a:r>
          </a:p>
        </p:txBody>
      </p:sp>
    </p:spTree>
    <p:extLst>
      <p:ext uri="{BB962C8B-B14F-4D97-AF65-F5344CB8AC3E}">
        <p14:creationId xmlns:p14="http://schemas.microsoft.com/office/powerpoint/2010/main" val="25550743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Rectangle 5">
            <a:extLst>
              <a:ext uri="{FF2B5EF4-FFF2-40B4-BE49-F238E27FC236}">
                <a16:creationId xmlns:a16="http://schemas.microsoft.com/office/drawing/2014/main" id="{940BB2BC-C833-1D49-A1E5-9D93FA6467FE}"/>
              </a:ext>
            </a:extLst>
          </p:cNvPr>
          <p:cNvSpPr>
            <a:spLocks noGrp="1" noChangeArrowheads="1"/>
          </p:cNvSpPr>
          <p:nvPr>
            <p:ph type="title"/>
          </p:nvPr>
        </p:nvSpPr>
        <p:spPr>
          <a:xfrm>
            <a:off x="1657350" y="342900"/>
            <a:ext cx="5819775" cy="400050"/>
          </a:xfrm>
          <a:noFill/>
        </p:spPr>
        <p:txBody>
          <a:bodyPr/>
          <a:lstStyle/>
          <a:p>
            <a:r>
              <a:rPr lang="en-US" altLang="en-US">
                <a:ea typeface="ＭＳ Ｐゴシック" panose="020B0600070205080204" pitchFamily="34" charset="-128"/>
              </a:rPr>
              <a:t>Note Well</a:t>
            </a:r>
          </a:p>
        </p:txBody>
      </p:sp>
      <p:sp>
        <p:nvSpPr>
          <p:cNvPr id="15363" name="Rectangle 6">
            <a:extLst>
              <a:ext uri="{FF2B5EF4-FFF2-40B4-BE49-F238E27FC236}">
                <a16:creationId xmlns:a16="http://schemas.microsoft.com/office/drawing/2014/main" id="{6CB27FA6-C918-7A49-9F99-34627DD83825}"/>
              </a:ext>
            </a:extLst>
          </p:cNvPr>
          <p:cNvSpPr>
            <a:spLocks noGrp="1" noChangeArrowheads="1"/>
          </p:cNvSpPr>
          <p:nvPr>
            <p:ph type="body" idx="1"/>
          </p:nvPr>
        </p:nvSpPr>
        <p:spPr>
          <a:xfrm>
            <a:off x="1257300" y="800100"/>
            <a:ext cx="6629400" cy="3486150"/>
          </a:xfrm>
        </p:spPr>
        <p:txBody>
          <a:bodyPr>
            <a:normAutofit lnSpcReduction="10000"/>
          </a:bodyPr>
          <a:lstStyle/>
          <a:p>
            <a:pPr marL="0" indent="0"/>
            <a:r>
              <a:rPr lang="en-US" altLang="en-US" sz="900" b="0">
                <a:ea typeface="ＭＳ Ｐゴシック" panose="020B0600070205080204" pitchFamily="34" charset="-128"/>
              </a:rPr>
              <a:t>This is a reminder of IETF policies in effect on various topics such as patents or code of conduct. It is only meant to point you in the right direction. Exceptions may apply.</a:t>
            </a:r>
            <a:r>
              <a:rPr lang="en-US" altLang="en-US" sz="900">
                <a:ea typeface="ＭＳ Ｐゴシック" panose="020B0600070205080204" pitchFamily="34" charset="-128"/>
              </a:rPr>
              <a:t> </a:t>
            </a:r>
            <a:r>
              <a:rPr lang="en-US" altLang="en-US" sz="900" b="0">
                <a:ea typeface="ＭＳ Ｐゴシック" panose="020B0600070205080204" pitchFamily="34" charset="-128"/>
              </a:rPr>
              <a:t>The IETF's patent policy and the definition of an IETF "contribution" and "participation" are set forth in BCP 79; please read it carefully.</a:t>
            </a:r>
            <a:endParaRPr lang="en-US" altLang="en-US" sz="900">
              <a:ea typeface="ＭＳ Ｐゴシック" panose="020B0600070205080204" pitchFamily="34" charset="-128"/>
            </a:endParaRPr>
          </a:p>
          <a:p>
            <a:pPr marL="0" indent="0"/>
            <a:endParaRPr lang="en-US" altLang="en-US" sz="900" b="0">
              <a:ea typeface="ＭＳ Ｐゴシック" panose="020B0600070205080204" pitchFamily="34" charset="-128"/>
            </a:endParaRPr>
          </a:p>
          <a:p>
            <a:pPr marL="0" indent="0"/>
            <a:r>
              <a:rPr lang="en-US" altLang="en-US" sz="900" b="0">
                <a:ea typeface="ＭＳ Ｐゴシック" panose="020B0600070205080204" pitchFamily="34" charset="-128"/>
              </a:rPr>
              <a:t>As a reminder:</a:t>
            </a:r>
          </a:p>
          <a:p>
            <a:pPr marL="0" indent="0"/>
            <a:endParaRPr lang="en-US" altLang="en-US" sz="900">
              <a:ea typeface="ＭＳ Ｐゴシック" panose="020B0600070205080204" pitchFamily="34" charset="-128"/>
            </a:endParaRPr>
          </a:p>
          <a:p>
            <a:pPr marL="0" indent="0">
              <a:buFontTx/>
              <a:buChar char="•"/>
            </a:pPr>
            <a:r>
              <a:rPr lang="en-US" altLang="en-US" sz="900" b="0">
                <a:ea typeface="ＭＳ Ｐゴシック" panose="020B0600070205080204" pitchFamily="34" charset="-128"/>
              </a:rPr>
              <a:t>By participating in the IETF, you agree to follow IETF processes and policies.</a:t>
            </a:r>
          </a:p>
          <a:p>
            <a:pPr marL="0" indent="0">
              <a:buFontTx/>
              <a:buChar char="•"/>
            </a:pPr>
            <a:r>
              <a:rPr lang="en-US" altLang="en-US" sz="900" b="0">
                <a:ea typeface="ＭＳ Ｐゴシック" panose="020B0600070205080204" pitchFamily="34" charset="-128"/>
              </a:rPr>
              <a:t>If you are aware that any IETF contribution is covered by patents or patent applications that are owned or controlled by you or your sponsor, you must disclose that fact, or not participate in the discussion.</a:t>
            </a:r>
          </a:p>
          <a:p>
            <a:pPr marL="0" indent="0">
              <a:buFontTx/>
              <a:buChar char="•"/>
            </a:pPr>
            <a:r>
              <a:rPr lang="en-US" altLang="en-US" sz="900" b="0">
                <a:ea typeface="ＭＳ Ｐゴシック" panose="020B0600070205080204" pitchFamily="34" charset="-128"/>
              </a:rPr>
              <a:t>As a participant in or attendee to any IETF activity you acknowledge that written, audio, video, and photographic records of meetings may be made public.</a:t>
            </a:r>
          </a:p>
          <a:p>
            <a:pPr marL="0" indent="0">
              <a:buFontTx/>
              <a:buChar char="•"/>
            </a:pPr>
            <a:r>
              <a:rPr lang="en-US" altLang="en-US" sz="900" b="0">
                <a:ea typeface="ＭＳ Ｐゴシック" panose="020B0600070205080204" pitchFamily="34" charset="-128"/>
              </a:rPr>
              <a:t>Personal information that you provide to IETF will be handled in accordance with the IETF Privacy Statement.</a:t>
            </a:r>
          </a:p>
          <a:p>
            <a:pPr marL="0" indent="0">
              <a:buFontTx/>
              <a:buChar char="•"/>
            </a:pPr>
            <a:r>
              <a:rPr lang="en-US" altLang="en-US" sz="900" b="0">
                <a:ea typeface="ＭＳ Ｐゴシック" panose="020B0600070205080204" pitchFamily="34" charset="-128"/>
              </a:rPr>
              <a:t>As a participant or attendee, you agree to work respectfully with other participants; please contact the ombudsteam </a:t>
            </a:r>
            <a:br>
              <a:rPr lang="en-US" altLang="en-US" sz="900" b="0">
                <a:ea typeface="ＭＳ Ｐゴシック" panose="020B0600070205080204" pitchFamily="34" charset="-128"/>
              </a:rPr>
            </a:br>
            <a:r>
              <a:rPr lang="en-US" altLang="en-US" sz="900" b="0">
                <a:ea typeface="ＭＳ Ｐゴシック" panose="020B0600070205080204" pitchFamily="34" charset="-128"/>
              </a:rPr>
              <a:t>(</a:t>
            </a:r>
            <a:r>
              <a:rPr lang="en-US" altLang="en-US" sz="900" b="0" u="sng">
                <a:ea typeface="ＭＳ Ｐゴシック" panose="020B0600070205080204" pitchFamily="34" charset="-128"/>
                <a:hlinkClick r:id="rId3"/>
              </a:rPr>
              <a:t>https://www.ietf.org/contact/ombudsteam/</a:t>
            </a:r>
            <a:r>
              <a:rPr lang="en-US" altLang="en-US" sz="900" b="0">
                <a:ea typeface="ＭＳ Ｐゴシック" panose="020B0600070205080204" pitchFamily="34" charset="-128"/>
              </a:rPr>
              <a:t>) if you have questions or concerns about this.</a:t>
            </a:r>
          </a:p>
          <a:p>
            <a:pPr marL="0" indent="0"/>
            <a:endParaRPr lang="en-US" altLang="en-US" sz="900" b="0">
              <a:ea typeface="ＭＳ Ｐゴシック" panose="020B0600070205080204" pitchFamily="34" charset="-128"/>
            </a:endParaRPr>
          </a:p>
          <a:p>
            <a:pPr marL="0" indent="0"/>
            <a:r>
              <a:rPr lang="en-US" altLang="en-US" sz="900" b="0">
                <a:ea typeface="ＭＳ Ｐゴシック" panose="020B0600070205080204" pitchFamily="34" charset="-128"/>
              </a:rPr>
              <a:t>Definitive information is in the documents listed below and other IETF</a:t>
            </a:r>
            <a:r>
              <a:rPr lang="en-US" altLang="en-US" sz="900">
                <a:ea typeface="ＭＳ Ｐゴシック" panose="020B0600070205080204" pitchFamily="34" charset="-128"/>
              </a:rPr>
              <a:t> </a:t>
            </a:r>
            <a:r>
              <a:rPr lang="en-US" altLang="en-US" sz="900" b="0">
                <a:ea typeface="ＭＳ Ｐゴシック" panose="020B0600070205080204" pitchFamily="34" charset="-128"/>
              </a:rPr>
              <a:t>BCPs. For advice, please talk to WG chairs or ADs:</a:t>
            </a:r>
            <a:endParaRPr lang="en-US" altLang="en-US" sz="900">
              <a:ea typeface="ＭＳ Ｐゴシック" panose="020B0600070205080204" pitchFamily="34" charset="-128"/>
            </a:endParaRPr>
          </a:p>
          <a:p>
            <a:pPr marL="0" indent="0"/>
            <a:endParaRPr lang="en-US" altLang="en-US" sz="900">
              <a:ea typeface="ＭＳ Ｐゴシック" panose="020B0600070205080204" pitchFamily="34" charset="-128"/>
            </a:endParaRPr>
          </a:p>
          <a:p>
            <a:pPr marL="0" indent="0">
              <a:spcBef>
                <a:spcPct val="0"/>
              </a:spcBef>
              <a:buFontTx/>
              <a:buChar char="•"/>
            </a:pPr>
            <a:r>
              <a:rPr lang="en-US" altLang="en-US" sz="900" b="0">
                <a:ea typeface="ＭＳ Ｐゴシック" panose="020B0600070205080204" pitchFamily="34" charset="-128"/>
              </a:rPr>
              <a:t>BCP 9 (Internet Standards Process)</a:t>
            </a:r>
          </a:p>
          <a:p>
            <a:pPr marL="0" indent="0">
              <a:spcBef>
                <a:spcPct val="0"/>
              </a:spcBef>
              <a:buFontTx/>
              <a:buChar char="•"/>
            </a:pPr>
            <a:r>
              <a:rPr lang="en-US" altLang="en-US" sz="900" b="0">
                <a:ea typeface="ＭＳ Ｐゴシック" panose="020B0600070205080204" pitchFamily="34" charset="-128"/>
              </a:rPr>
              <a:t>BCP 25 (Working Group processes)</a:t>
            </a:r>
          </a:p>
          <a:p>
            <a:pPr marL="0" indent="0">
              <a:spcBef>
                <a:spcPct val="0"/>
              </a:spcBef>
              <a:buFontTx/>
              <a:buChar char="•"/>
            </a:pPr>
            <a:r>
              <a:rPr lang="en-US" altLang="en-US" sz="900" b="0">
                <a:ea typeface="ＭＳ Ｐゴシック" panose="020B0600070205080204" pitchFamily="34" charset="-128"/>
              </a:rPr>
              <a:t>BCP 25 (Anti-Harassment Procedures) </a:t>
            </a:r>
          </a:p>
          <a:p>
            <a:pPr marL="0" indent="0">
              <a:spcBef>
                <a:spcPct val="0"/>
              </a:spcBef>
              <a:buFontTx/>
              <a:buChar char="•"/>
            </a:pPr>
            <a:r>
              <a:rPr lang="en-US" altLang="en-US" sz="900" b="0">
                <a:ea typeface="ＭＳ Ｐゴシック" panose="020B0600070205080204" pitchFamily="34" charset="-128"/>
              </a:rPr>
              <a:t>BCP 54 (Code of Conduct)</a:t>
            </a:r>
          </a:p>
          <a:p>
            <a:pPr marL="0" indent="0">
              <a:spcBef>
                <a:spcPct val="0"/>
              </a:spcBef>
              <a:buFontTx/>
              <a:buChar char="•"/>
            </a:pPr>
            <a:r>
              <a:rPr lang="en-US" altLang="en-US" sz="900" b="0">
                <a:ea typeface="ＭＳ Ｐゴシック" panose="020B0600070205080204" pitchFamily="34" charset="-128"/>
              </a:rPr>
              <a:t>BCP 78 (Copyright)</a:t>
            </a:r>
          </a:p>
          <a:p>
            <a:pPr marL="0" indent="0">
              <a:spcBef>
                <a:spcPct val="0"/>
              </a:spcBef>
              <a:buFontTx/>
              <a:buChar char="•"/>
            </a:pPr>
            <a:r>
              <a:rPr lang="en-US" altLang="en-US" sz="900" b="0">
                <a:ea typeface="ＭＳ Ｐゴシック" panose="020B0600070205080204" pitchFamily="34" charset="-128"/>
              </a:rPr>
              <a:t>BCP 79 (Patents, Participation)</a:t>
            </a:r>
          </a:p>
          <a:p>
            <a:pPr marL="0" indent="0">
              <a:spcBef>
                <a:spcPct val="0"/>
              </a:spcBef>
              <a:buFontTx/>
              <a:buChar char="•"/>
            </a:pPr>
            <a:r>
              <a:rPr lang="en-US" altLang="en-US" sz="900" b="0" u="sng">
                <a:ea typeface="ＭＳ Ｐゴシック" panose="020B0600070205080204" pitchFamily="34" charset="-128"/>
                <a:hlinkClick r:id="rId4"/>
              </a:rPr>
              <a:t>https://www.ietf.org/privacy-policy/</a:t>
            </a:r>
            <a:r>
              <a:rPr lang="en-US" altLang="en-US" sz="900" b="0">
                <a:ea typeface="ＭＳ Ｐゴシック" panose="020B0600070205080204" pitchFamily="34" charset="-128"/>
              </a:rPr>
              <a:t> (Privacy Policy)</a:t>
            </a:r>
            <a:endParaRPr lang="en-US" altLang="en-US" sz="900">
              <a:ea typeface="ＭＳ Ｐゴシック" panose="020B0600070205080204" pitchFamily="34" charset="-128"/>
            </a:endParaRPr>
          </a:p>
        </p:txBody>
      </p:sp>
    </p:spTree>
    <p:extLst>
      <p:ext uri="{BB962C8B-B14F-4D97-AF65-F5344CB8AC3E}">
        <p14:creationId xmlns:p14="http://schemas.microsoft.com/office/powerpoint/2010/main" val="39024094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dirty="0"/>
              <a:t>09:30: Room opens - Pastries and coffee provided </a:t>
            </a:r>
          </a:p>
          <a:p>
            <a:r>
              <a:rPr lang="en-US" dirty="0"/>
              <a:t>12:30: Lunch provided </a:t>
            </a:r>
          </a:p>
          <a:p>
            <a:r>
              <a:rPr lang="en-US" dirty="0"/>
              <a:t>13:30: Hacking stops, prepare brief presentation of project </a:t>
            </a:r>
          </a:p>
          <a:p>
            <a:r>
              <a:rPr lang="en-US" dirty="0">
                <a:solidFill>
                  <a:srgbClr val="FF0000"/>
                </a:solidFill>
              </a:rPr>
              <a:t>14:00: Project Results Presentations, see </a:t>
            </a:r>
            <a:r>
              <a:rPr lang="en-US" dirty="0">
                <a:solidFill>
                  <a:srgbClr val="FF0000"/>
                </a:solidFill>
                <a:hlinkClick r:id="rId2">
                  <a:extLst>
                    <a:ext uri="{A12FA001-AC4F-418D-AE19-62706E023703}">
                      <ahyp:hlinkClr xmlns:ahyp="http://schemas.microsoft.com/office/drawing/2018/hyperlinkcolor" val="tx"/>
                    </a:ext>
                  </a:extLst>
                </a:hlinkClick>
              </a:rPr>
              <a:t>​schedule</a:t>
            </a:r>
            <a:r>
              <a:rPr lang="en-US" dirty="0">
                <a:solidFill>
                  <a:srgbClr val="FF0000"/>
                </a:solidFill>
              </a:rPr>
              <a:t>, </a:t>
            </a:r>
            <a:r>
              <a:rPr lang="en-US" dirty="0">
                <a:solidFill>
                  <a:srgbClr val="FF0000"/>
                </a:solidFill>
                <a:hlinkClick r:id="rId3">
                  <a:extLst>
                    <a:ext uri="{A12FA001-AC4F-418D-AE19-62706E023703}">
                      <ahyp:hlinkClr xmlns:ahyp="http://schemas.microsoft.com/office/drawing/2018/hyperlinkcolor" val="tx"/>
                    </a:ext>
                  </a:extLst>
                </a:hlinkClick>
              </a:rPr>
              <a:t>​Meetecho</a:t>
            </a:r>
            <a:r>
              <a:rPr lang="en-US" dirty="0">
                <a:solidFill>
                  <a:srgbClr val="FF0000"/>
                </a:solidFill>
              </a:rPr>
              <a:t> </a:t>
            </a:r>
          </a:p>
          <a:p>
            <a:r>
              <a:rPr lang="en-US" dirty="0"/>
              <a:t>16:00: Hackathon ends </a:t>
            </a:r>
          </a:p>
          <a:p>
            <a:r>
              <a:rPr lang="en-US" dirty="0"/>
              <a:t>17:00: Tear down complete</a:t>
            </a:r>
          </a:p>
        </p:txBody>
      </p:sp>
      <p:sp>
        <p:nvSpPr>
          <p:cNvPr id="8" name="Slide Number Placeholder 5"/>
          <p:cNvSpPr>
            <a:spLocks noGrp="1"/>
          </p:cNvSpPr>
          <p:nvPr>
            <p:ph type="sldNum" sz="quarter" idx="10"/>
          </p:nvPr>
        </p:nvSpPr>
        <p:spPr/>
        <p:txBody>
          <a:bodyP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74AFF42-E6BF-7D4B-B4C4-6F95991ED1BF}" type="slidenum">
              <a:rPr lang="en-US" smtClean="0"/>
              <a:pPr/>
              <a:t>3</a:t>
            </a:fld>
            <a:endParaRPr lang="en-US"/>
          </a:p>
        </p:txBody>
      </p:sp>
      <p:sp>
        <p:nvSpPr>
          <p:cNvPr id="2" name="Title 1"/>
          <p:cNvSpPr>
            <a:spLocks noGrp="1"/>
          </p:cNvSpPr>
          <p:nvPr>
            <p:ph type="title"/>
          </p:nvPr>
        </p:nvSpPr>
        <p:spPr/>
        <p:txBody>
          <a:bodyPr/>
          <a:lstStyle/>
          <a:p>
            <a:r>
              <a:rPr lang="en-US" dirty="0"/>
              <a:t>Agenda - Sunday</a:t>
            </a:r>
          </a:p>
        </p:txBody>
      </p:sp>
    </p:spTree>
    <p:extLst>
      <p:ext uri="{BB962C8B-B14F-4D97-AF65-F5344CB8AC3E}">
        <p14:creationId xmlns:p14="http://schemas.microsoft.com/office/powerpoint/2010/main" val="9063929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1"/>
          </a:xfrm>
        </p:spPr>
        <p:txBody>
          <a:bodyPr>
            <a:normAutofit/>
          </a:bodyPr>
          <a:lstStyle/>
          <a:p>
            <a:r>
              <a:rPr lang="en-US" dirty="0"/>
              <a:t>Results Presentations</a:t>
            </a:r>
          </a:p>
        </p:txBody>
      </p:sp>
      <p:sp>
        <p:nvSpPr>
          <p:cNvPr id="3" name="Content Placeholder 2"/>
          <p:cNvSpPr>
            <a:spLocks noGrp="1"/>
          </p:cNvSpPr>
          <p:nvPr>
            <p:ph idx="1"/>
          </p:nvPr>
        </p:nvSpPr>
        <p:spPr>
          <a:xfrm>
            <a:off x="457200" y="1200150"/>
            <a:ext cx="3955462" cy="3567113"/>
          </a:xfrm>
        </p:spPr>
        <p:txBody>
          <a:bodyPr>
            <a:normAutofit lnSpcReduction="10000"/>
          </a:bodyPr>
          <a:lstStyle/>
          <a:p>
            <a:pPr marL="514350" indent="-514350">
              <a:buFont typeface="+mj-lt"/>
              <a:buAutoNum type="arabicPeriod"/>
            </a:pPr>
            <a:r>
              <a:rPr lang="en-US" sz="2600" dirty="0"/>
              <a:t>What problem you tried to solve?</a:t>
            </a:r>
          </a:p>
          <a:p>
            <a:pPr marL="514350" indent="-514350">
              <a:buFont typeface="+mj-lt"/>
              <a:buAutoNum type="arabicPeriod"/>
            </a:pPr>
            <a:r>
              <a:rPr lang="en-US" sz="2600" dirty="0"/>
              <a:t>What you achieved?</a:t>
            </a:r>
          </a:p>
          <a:p>
            <a:pPr marL="514350" indent="-514350">
              <a:buFont typeface="+mj-lt"/>
              <a:buAutoNum type="arabicPeriod"/>
            </a:pPr>
            <a:r>
              <a:rPr lang="en-US" sz="2600" dirty="0"/>
              <a:t>Highlights </a:t>
            </a:r>
          </a:p>
          <a:p>
            <a:pPr marL="579438" lvl="1" indent="-350838">
              <a:buFont typeface="Arial" charset="0"/>
              <a:buChar char="•"/>
            </a:pPr>
            <a:r>
              <a:rPr lang="en-US" sz="2200" dirty="0"/>
              <a:t>Lessons learned</a:t>
            </a:r>
          </a:p>
          <a:p>
            <a:pPr marL="579438" lvl="1" indent="-350838">
              <a:buFont typeface="Arial" charset="0"/>
              <a:buChar char="•"/>
            </a:pPr>
            <a:r>
              <a:rPr lang="en-US" sz="2200" dirty="0"/>
              <a:t>Feedback to working group</a:t>
            </a:r>
          </a:p>
          <a:p>
            <a:pPr marL="579438" lvl="1" indent="-350838">
              <a:buFont typeface="Arial" charset="0"/>
              <a:buChar char="•"/>
            </a:pPr>
            <a:r>
              <a:rPr lang="en-US" sz="2200" dirty="0"/>
              <a:t>Open source, other SDOs</a:t>
            </a:r>
          </a:p>
          <a:p>
            <a:pPr marL="0" indent="0">
              <a:buNone/>
            </a:pPr>
            <a:r>
              <a:rPr lang="en-US" sz="4400" b="1" i="1" dirty="0">
                <a:solidFill>
                  <a:srgbClr val="FF0000"/>
                </a:solidFill>
              </a:rPr>
              <a:t>	</a:t>
            </a:r>
            <a:r>
              <a:rPr lang="en-US" sz="3600" b="1" i="1" dirty="0">
                <a:solidFill>
                  <a:srgbClr val="FF0000"/>
                </a:solidFill>
              </a:rPr>
              <a:t>5 minutes max</a:t>
            </a:r>
            <a:endParaRPr lang="en-US" sz="4400" b="1" i="1" dirty="0">
              <a:solidFill>
                <a:srgbClr val="FF0000"/>
              </a:solidFill>
            </a:endParaRPr>
          </a:p>
        </p:txBody>
      </p:sp>
      <p:sp>
        <p:nvSpPr>
          <p:cNvPr id="6" name="Slide Number Placeholder 5">
            <a:extLst>
              <a:ext uri="{FF2B5EF4-FFF2-40B4-BE49-F238E27FC236}">
                <a16:creationId xmlns:a16="http://schemas.microsoft.com/office/drawing/2014/main" id="{3D69CA81-59EC-9648-B05C-4565062FFFFD}"/>
              </a:ext>
            </a:extLst>
          </p:cNvPr>
          <p:cNvSpPr>
            <a:spLocks noGrp="1"/>
          </p:cNvSpPr>
          <p:nvPr>
            <p:ph type="sldNum" sz="quarter" idx="10"/>
          </p:nvPr>
        </p:nvSpPr>
        <p:spPr/>
        <p:txBody>
          <a:bodyPr/>
          <a:lstStyle/>
          <a:p>
            <a:fld id="{86CB4B4D-7CA3-9044-876B-883B54F8677D}" type="slidenum">
              <a:rPr lang="en-US" smtClean="0"/>
              <a:t>4</a:t>
            </a:fld>
            <a:endParaRPr lang="en-US"/>
          </a:p>
        </p:txBody>
      </p:sp>
      <p:pic>
        <p:nvPicPr>
          <p:cNvPr id="7" name="Picture 6">
            <a:extLst>
              <a:ext uri="{FF2B5EF4-FFF2-40B4-BE49-F238E27FC236}">
                <a16:creationId xmlns:a16="http://schemas.microsoft.com/office/drawing/2014/main" id="{11646811-7685-8947-9DE8-E2EEACA6A1D9}"/>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4572000" y="1314450"/>
            <a:ext cx="4412661" cy="2514600"/>
          </a:xfrm>
          <a:prstGeom prst="rect">
            <a:avLst/>
          </a:prstGeom>
        </p:spPr>
      </p:pic>
    </p:spTree>
    <p:extLst>
      <p:ext uri="{BB962C8B-B14F-4D97-AF65-F5344CB8AC3E}">
        <p14:creationId xmlns:p14="http://schemas.microsoft.com/office/powerpoint/2010/main" val="14025143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1"/>
          </a:xfrm>
        </p:spPr>
        <p:txBody>
          <a:bodyPr>
            <a:normAutofit fontScale="90000"/>
          </a:bodyPr>
          <a:lstStyle/>
          <a:p>
            <a:r>
              <a:rPr lang="en-US" dirty="0">
                <a:hlinkClick r:id="rId2"/>
              </a:rPr>
              <a:t>https://github.com/ietf-hackathon</a:t>
            </a:r>
            <a:br>
              <a:rPr lang="en-US" dirty="0"/>
            </a:br>
            <a:r>
              <a:rPr lang="en-US" dirty="0"/>
              <a:t> </a:t>
            </a:r>
          </a:p>
        </p:txBody>
      </p:sp>
      <p:sp>
        <p:nvSpPr>
          <p:cNvPr id="5" name="Slide Number Placeholder 4">
            <a:extLst>
              <a:ext uri="{FF2B5EF4-FFF2-40B4-BE49-F238E27FC236}">
                <a16:creationId xmlns:a16="http://schemas.microsoft.com/office/drawing/2014/main" id="{12958DDA-9C56-A74F-9E77-0CDC018E8A46}"/>
              </a:ext>
            </a:extLst>
          </p:cNvPr>
          <p:cNvSpPr>
            <a:spLocks noGrp="1"/>
          </p:cNvSpPr>
          <p:nvPr>
            <p:ph type="sldNum" sz="quarter" idx="10"/>
          </p:nvPr>
        </p:nvSpPr>
        <p:spPr/>
        <p:txBody>
          <a:bodyPr/>
          <a:lstStyle/>
          <a:p>
            <a:fld id="{86CB4B4D-7CA3-9044-876B-883B54F8677D}" type="slidenum">
              <a:rPr lang="en-US" smtClean="0"/>
              <a:t>5</a:t>
            </a:fld>
            <a:endParaRPr lang="en-US"/>
          </a:p>
        </p:txBody>
      </p:sp>
      <p:pic>
        <p:nvPicPr>
          <p:cNvPr id="6" name="Picture 5" descr="Image of IETF GitHub org page">
            <a:extLst>
              <a:ext uri="{FF2B5EF4-FFF2-40B4-BE49-F238E27FC236}">
                <a16:creationId xmlns:a16="http://schemas.microsoft.com/office/drawing/2014/main" id="{543B7B61-0CEE-9F40-B6ED-22227FBE5464}"/>
              </a:ext>
            </a:extLst>
          </p:cNvPr>
          <p:cNvPicPr>
            <a:picLocks noChangeAspect="1"/>
          </p:cNvPicPr>
          <p:nvPr/>
        </p:nvPicPr>
        <p:blipFill>
          <a:blip r:embed="rId3"/>
          <a:stretch>
            <a:fillRect/>
          </a:stretch>
        </p:blipFill>
        <p:spPr>
          <a:xfrm>
            <a:off x="1127378" y="780792"/>
            <a:ext cx="6889243" cy="4007210"/>
          </a:xfrm>
          <a:prstGeom prst="rect">
            <a:avLst/>
          </a:prstGeom>
          <a:ln>
            <a:solidFill>
              <a:schemeClr val="bg2">
                <a:lumMod val="20000"/>
                <a:lumOff val="80000"/>
              </a:schemeClr>
            </a:solidFill>
          </a:ln>
        </p:spPr>
      </p:pic>
      <p:sp>
        <p:nvSpPr>
          <p:cNvPr id="7" name="Rounded Rectangle 6">
            <a:extLst>
              <a:ext uri="{FF2B5EF4-FFF2-40B4-BE49-F238E27FC236}">
                <a16:creationId xmlns:a16="http://schemas.microsoft.com/office/drawing/2014/main" id="{FD05F1FF-7C91-5941-99A5-B77D2DA6A802}"/>
              </a:ext>
            </a:extLst>
          </p:cNvPr>
          <p:cNvSpPr/>
          <p:nvPr/>
        </p:nvSpPr>
        <p:spPr>
          <a:xfrm>
            <a:off x="1252151" y="2314317"/>
            <a:ext cx="1482811" cy="857251"/>
          </a:xfrm>
          <a:prstGeom prst="roundRect">
            <a:avLst/>
          </a:prstGeom>
          <a:noFill/>
          <a:ln w="31750">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275981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Graphical user interface, website&#10;&#10;Description automatically generated">
            <a:extLst>
              <a:ext uri="{FF2B5EF4-FFF2-40B4-BE49-F238E27FC236}">
                <a16:creationId xmlns:a16="http://schemas.microsoft.com/office/drawing/2014/main" id="{A3C80781-77B5-2848-B7C8-B87C537B1C1B}"/>
              </a:ext>
            </a:extLst>
          </p:cNvPr>
          <p:cNvPicPr>
            <a:picLocks noGrp="1" noChangeAspect="1"/>
          </p:cNvPicPr>
          <p:nvPr>
            <p:ph idx="1"/>
          </p:nvPr>
        </p:nvPicPr>
        <p:blipFill>
          <a:blip r:embed="rId2"/>
          <a:stretch>
            <a:fillRect/>
          </a:stretch>
        </p:blipFill>
        <p:spPr>
          <a:xfrm>
            <a:off x="834416" y="904084"/>
            <a:ext cx="5387424" cy="3872363"/>
          </a:xfrm>
          <a:ln>
            <a:solidFill>
              <a:schemeClr val="bg2">
                <a:lumMod val="20000"/>
                <a:lumOff val="80000"/>
              </a:schemeClr>
            </a:solidFill>
          </a:ln>
        </p:spPr>
      </p:pic>
      <p:sp>
        <p:nvSpPr>
          <p:cNvPr id="3" name="Slide Number Placeholder 2">
            <a:extLst>
              <a:ext uri="{FF2B5EF4-FFF2-40B4-BE49-F238E27FC236}">
                <a16:creationId xmlns:a16="http://schemas.microsoft.com/office/drawing/2014/main" id="{F6776023-24FF-504C-8D5C-1102F9D6F4C4}"/>
              </a:ext>
            </a:extLst>
          </p:cNvPr>
          <p:cNvSpPr>
            <a:spLocks noGrp="1"/>
          </p:cNvSpPr>
          <p:nvPr>
            <p:ph type="sldNum" sz="quarter" idx="10"/>
          </p:nvPr>
        </p:nvSpPr>
        <p:spPr/>
        <p:txBody>
          <a:bodyPr/>
          <a:lstStyle/>
          <a:p>
            <a:fld id="{86CB4B4D-7CA3-9044-876B-883B54F8677D}" type="slidenum">
              <a:rPr lang="en-US" smtClean="0"/>
              <a:t>6</a:t>
            </a:fld>
            <a:endParaRPr lang="en-US"/>
          </a:p>
        </p:txBody>
      </p:sp>
      <p:sp>
        <p:nvSpPr>
          <p:cNvPr id="4" name="Title 3">
            <a:extLst>
              <a:ext uri="{FF2B5EF4-FFF2-40B4-BE49-F238E27FC236}">
                <a16:creationId xmlns:a16="http://schemas.microsoft.com/office/drawing/2014/main" id="{CBFA7CAB-8B3F-7F4B-B380-D9E68042C249}"/>
              </a:ext>
            </a:extLst>
          </p:cNvPr>
          <p:cNvSpPr>
            <a:spLocks noGrp="1"/>
          </p:cNvSpPr>
          <p:nvPr>
            <p:ph type="title"/>
          </p:nvPr>
        </p:nvSpPr>
        <p:spPr/>
        <p:txBody>
          <a:bodyPr/>
          <a:lstStyle/>
          <a:p>
            <a:r>
              <a:rPr lang="en-US" dirty="0"/>
              <a:t>Meetecho</a:t>
            </a:r>
          </a:p>
        </p:txBody>
      </p:sp>
      <p:cxnSp>
        <p:nvCxnSpPr>
          <p:cNvPr id="8" name="Straight Arrow Connector 7">
            <a:extLst>
              <a:ext uri="{FF2B5EF4-FFF2-40B4-BE49-F238E27FC236}">
                <a16:creationId xmlns:a16="http://schemas.microsoft.com/office/drawing/2014/main" id="{FF93DC7E-F4FF-2A40-AAC1-C1A90C857A7F}"/>
              </a:ext>
            </a:extLst>
          </p:cNvPr>
          <p:cNvCxnSpPr>
            <a:cxnSpLocks/>
          </p:cNvCxnSpPr>
          <p:nvPr/>
        </p:nvCxnSpPr>
        <p:spPr>
          <a:xfrm flipH="1">
            <a:off x="5704885" y="4102662"/>
            <a:ext cx="983182" cy="381282"/>
          </a:xfrm>
          <a:prstGeom prst="straightConnector1">
            <a:avLst/>
          </a:prstGeom>
          <a:ln w="19050">
            <a:tailEnd type="triangle"/>
          </a:ln>
        </p:spPr>
        <p:style>
          <a:lnRef idx="1">
            <a:schemeClr val="accent2"/>
          </a:lnRef>
          <a:fillRef idx="0">
            <a:schemeClr val="accent2"/>
          </a:fillRef>
          <a:effectRef idx="0">
            <a:schemeClr val="accent2"/>
          </a:effectRef>
          <a:fontRef idx="minor">
            <a:schemeClr val="tx1"/>
          </a:fontRef>
        </p:style>
      </p:cxnSp>
      <p:sp>
        <p:nvSpPr>
          <p:cNvPr id="10" name="TextBox 9">
            <a:extLst>
              <a:ext uri="{FF2B5EF4-FFF2-40B4-BE49-F238E27FC236}">
                <a16:creationId xmlns:a16="http://schemas.microsoft.com/office/drawing/2014/main" id="{C072989D-FEF0-5C43-8F5A-38CFC3F3FF42}"/>
              </a:ext>
            </a:extLst>
          </p:cNvPr>
          <p:cNvSpPr txBox="1"/>
          <p:nvPr/>
        </p:nvSpPr>
        <p:spPr>
          <a:xfrm>
            <a:off x="6688067" y="3520035"/>
            <a:ext cx="1998733" cy="923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4572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j-lt"/>
                <a:ea typeface="+mj-ea"/>
                <a:cs typeface="+mj-cs"/>
                <a:sym typeface="Calibri"/>
              </a:rPr>
              <a:t>Click camera icon to access Meetecho session</a:t>
            </a:r>
          </a:p>
        </p:txBody>
      </p:sp>
    </p:spTree>
    <p:extLst>
      <p:ext uri="{BB962C8B-B14F-4D97-AF65-F5344CB8AC3E}">
        <p14:creationId xmlns:p14="http://schemas.microsoft.com/office/powerpoint/2010/main" val="36706594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Graphical user interface, text, application, email&#10;&#10;Description automatically generated">
            <a:extLst>
              <a:ext uri="{FF2B5EF4-FFF2-40B4-BE49-F238E27FC236}">
                <a16:creationId xmlns:a16="http://schemas.microsoft.com/office/drawing/2014/main" id="{C60EF336-C8A1-E145-B495-E03A707024F6}"/>
              </a:ext>
            </a:extLst>
          </p:cNvPr>
          <p:cNvPicPr>
            <a:picLocks noGrp="1" noChangeAspect="1"/>
          </p:cNvPicPr>
          <p:nvPr>
            <p:ph idx="1"/>
          </p:nvPr>
        </p:nvPicPr>
        <p:blipFill>
          <a:blip r:embed="rId2"/>
          <a:stretch>
            <a:fillRect/>
          </a:stretch>
        </p:blipFill>
        <p:spPr>
          <a:xfrm>
            <a:off x="1755972" y="930301"/>
            <a:ext cx="6214683" cy="3940079"/>
          </a:xfrm>
        </p:spPr>
      </p:pic>
      <p:sp>
        <p:nvSpPr>
          <p:cNvPr id="11" name="Rounded Rectangle 10">
            <a:extLst>
              <a:ext uri="{FF2B5EF4-FFF2-40B4-BE49-F238E27FC236}">
                <a16:creationId xmlns:a16="http://schemas.microsoft.com/office/drawing/2014/main" id="{961C05CB-0904-2A44-A633-7BA63F71CCB6}"/>
              </a:ext>
            </a:extLst>
          </p:cNvPr>
          <p:cNvSpPr/>
          <p:nvPr/>
        </p:nvSpPr>
        <p:spPr>
          <a:xfrm>
            <a:off x="2309698" y="2691642"/>
            <a:ext cx="2642628" cy="417395"/>
          </a:xfrm>
          <a:prstGeom prst="roundRect">
            <a:avLst/>
          </a:prstGeom>
          <a:noFill/>
          <a:ln w="25400" cap="flat">
            <a:solidFill>
              <a:srgbClr val="FF0000"/>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j-lt"/>
              <a:ea typeface="+mj-ea"/>
              <a:cs typeface="+mj-cs"/>
              <a:sym typeface="Calibri"/>
            </a:endParaRPr>
          </a:p>
        </p:txBody>
      </p:sp>
      <p:sp>
        <p:nvSpPr>
          <p:cNvPr id="3" name="Slide Number Placeholder 2">
            <a:extLst>
              <a:ext uri="{FF2B5EF4-FFF2-40B4-BE49-F238E27FC236}">
                <a16:creationId xmlns:a16="http://schemas.microsoft.com/office/drawing/2014/main" id="{F6776023-24FF-504C-8D5C-1102F9D6F4C4}"/>
              </a:ext>
            </a:extLst>
          </p:cNvPr>
          <p:cNvSpPr>
            <a:spLocks noGrp="1"/>
          </p:cNvSpPr>
          <p:nvPr>
            <p:ph type="sldNum" sz="quarter" idx="10"/>
          </p:nvPr>
        </p:nvSpPr>
        <p:spPr/>
        <p:txBody>
          <a:bodyPr/>
          <a:lstStyle/>
          <a:p>
            <a:fld id="{86CB4B4D-7CA3-9044-876B-883B54F8677D}" type="slidenum">
              <a:rPr lang="en-US" smtClean="0"/>
              <a:t>7</a:t>
            </a:fld>
            <a:endParaRPr lang="en-US"/>
          </a:p>
        </p:txBody>
      </p:sp>
      <p:sp>
        <p:nvSpPr>
          <p:cNvPr id="4" name="Title 3">
            <a:extLst>
              <a:ext uri="{FF2B5EF4-FFF2-40B4-BE49-F238E27FC236}">
                <a16:creationId xmlns:a16="http://schemas.microsoft.com/office/drawing/2014/main" id="{CBFA7CAB-8B3F-7F4B-B380-D9E68042C249}"/>
              </a:ext>
            </a:extLst>
          </p:cNvPr>
          <p:cNvSpPr>
            <a:spLocks noGrp="1"/>
          </p:cNvSpPr>
          <p:nvPr>
            <p:ph type="title"/>
          </p:nvPr>
        </p:nvSpPr>
        <p:spPr/>
        <p:txBody>
          <a:bodyPr/>
          <a:lstStyle/>
          <a:p>
            <a:r>
              <a:rPr lang="en-US" dirty="0"/>
              <a:t>Sharing presentations</a:t>
            </a:r>
          </a:p>
        </p:txBody>
      </p:sp>
    </p:spTree>
    <p:extLst>
      <p:ext uri="{BB962C8B-B14F-4D97-AF65-F5344CB8AC3E}">
        <p14:creationId xmlns:p14="http://schemas.microsoft.com/office/powerpoint/2010/main" val="32506635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Graphical user interface, text, application, email&#10;&#10;Description automatically generated">
            <a:extLst>
              <a:ext uri="{FF2B5EF4-FFF2-40B4-BE49-F238E27FC236}">
                <a16:creationId xmlns:a16="http://schemas.microsoft.com/office/drawing/2014/main" id="{C60EF336-C8A1-E145-B495-E03A707024F6}"/>
              </a:ext>
            </a:extLst>
          </p:cNvPr>
          <p:cNvPicPr>
            <a:picLocks noGrp="1" noChangeAspect="1"/>
          </p:cNvPicPr>
          <p:nvPr>
            <p:ph idx="1"/>
          </p:nvPr>
        </p:nvPicPr>
        <p:blipFill>
          <a:blip r:embed="rId2"/>
          <a:stretch>
            <a:fillRect/>
          </a:stretch>
        </p:blipFill>
        <p:spPr>
          <a:xfrm>
            <a:off x="1755972" y="930301"/>
            <a:ext cx="6214683" cy="3940079"/>
          </a:xfrm>
        </p:spPr>
      </p:pic>
      <p:sp>
        <p:nvSpPr>
          <p:cNvPr id="11" name="Rounded Rectangle 10">
            <a:extLst>
              <a:ext uri="{FF2B5EF4-FFF2-40B4-BE49-F238E27FC236}">
                <a16:creationId xmlns:a16="http://schemas.microsoft.com/office/drawing/2014/main" id="{961C05CB-0904-2A44-A633-7BA63F71CCB6}"/>
              </a:ext>
            </a:extLst>
          </p:cNvPr>
          <p:cNvSpPr/>
          <p:nvPr/>
        </p:nvSpPr>
        <p:spPr>
          <a:xfrm>
            <a:off x="2309698" y="2691642"/>
            <a:ext cx="2642628" cy="417395"/>
          </a:xfrm>
          <a:prstGeom prst="roundRect">
            <a:avLst/>
          </a:prstGeom>
          <a:noFill/>
          <a:ln w="25400" cap="flat">
            <a:solidFill>
              <a:srgbClr val="FF0000"/>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j-lt"/>
              <a:ea typeface="+mj-ea"/>
              <a:cs typeface="+mj-cs"/>
              <a:sym typeface="Calibri"/>
            </a:endParaRPr>
          </a:p>
        </p:txBody>
      </p:sp>
      <p:sp>
        <p:nvSpPr>
          <p:cNvPr id="3" name="Slide Number Placeholder 2">
            <a:extLst>
              <a:ext uri="{FF2B5EF4-FFF2-40B4-BE49-F238E27FC236}">
                <a16:creationId xmlns:a16="http://schemas.microsoft.com/office/drawing/2014/main" id="{F6776023-24FF-504C-8D5C-1102F9D6F4C4}"/>
              </a:ext>
            </a:extLst>
          </p:cNvPr>
          <p:cNvSpPr>
            <a:spLocks noGrp="1"/>
          </p:cNvSpPr>
          <p:nvPr>
            <p:ph type="sldNum" sz="quarter" idx="10"/>
          </p:nvPr>
        </p:nvSpPr>
        <p:spPr/>
        <p:txBody>
          <a:bodyPr/>
          <a:lstStyle/>
          <a:p>
            <a:fld id="{86CB4B4D-7CA3-9044-876B-883B54F8677D}" type="slidenum">
              <a:rPr lang="en-US" smtClean="0"/>
              <a:t>8</a:t>
            </a:fld>
            <a:endParaRPr lang="en-US"/>
          </a:p>
        </p:txBody>
      </p:sp>
      <p:sp>
        <p:nvSpPr>
          <p:cNvPr id="4" name="Title 3">
            <a:extLst>
              <a:ext uri="{FF2B5EF4-FFF2-40B4-BE49-F238E27FC236}">
                <a16:creationId xmlns:a16="http://schemas.microsoft.com/office/drawing/2014/main" id="{CBFA7CAB-8B3F-7F4B-B380-D9E68042C249}"/>
              </a:ext>
            </a:extLst>
          </p:cNvPr>
          <p:cNvSpPr>
            <a:spLocks noGrp="1"/>
          </p:cNvSpPr>
          <p:nvPr>
            <p:ph type="title"/>
          </p:nvPr>
        </p:nvSpPr>
        <p:spPr/>
        <p:txBody>
          <a:bodyPr/>
          <a:lstStyle/>
          <a:p>
            <a:r>
              <a:rPr lang="en-US" dirty="0"/>
              <a:t>Sharing presentations</a:t>
            </a:r>
          </a:p>
        </p:txBody>
      </p:sp>
      <p:sp>
        <p:nvSpPr>
          <p:cNvPr id="13" name="Rounded Rectangle 12">
            <a:extLst>
              <a:ext uri="{FF2B5EF4-FFF2-40B4-BE49-F238E27FC236}">
                <a16:creationId xmlns:a16="http://schemas.microsoft.com/office/drawing/2014/main" id="{D53F0898-DB3C-EC40-9D6A-96CFC17D04F3}"/>
              </a:ext>
            </a:extLst>
          </p:cNvPr>
          <p:cNvSpPr/>
          <p:nvPr/>
        </p:nvSpPr>
        <p:spPr>
          <a:xfrm>
            <a:off x="3141829" y="3572313"/>
            <a:ext cx="1276422" cy="417395"/>
          </a:xfrm>
          <a:prstGeom prst="roundRect">
            <a:avLst/>
          </a:prstGeom>
          <a:noFill/>
          <a:ln w="25400" cap="flat">
            <a:solidFill>
              <a:srgbClr val="FF0000"/>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4572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5882210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00150"/>
            <a:ext cx="4007708" cy="3394473"/>
          </a:xfrm>
        </p:spPr>
        <p:txBody>
          <a:bodyPr/>
          <a:lstStyle/>
          <a:p>
            <a:r>
              <a:rPr lang="en-US" dirty="0"/>
              <a:t>Share hackathon projects with IETF Community</a:t>
            </a:r>
          </a:p>
          <a:p>
            <a:r>
              <a:rPr lang="en-US" dirty="0">
                <a:hlinkClick r:id="rId3"/>
              </a:rPr>
              <a:t>Grand Klimt Hall 1</a:t>
            </a:r>
            <a:endParaRPr lang="en-US" dirty="0"/>
          </a:p>
          <a:p>
            <a:r>
              <a:rPr lang="en-US" dirty="0"/>
              <a:t>Monday 17:00 - 18:30</a:t>
            </a:r>
          </a:p>
          <a:p>
            <a:r>
              <a:rPr lang="en-US" dirty="0">
                <a:hlinkClick r:id="rId4"/>
              </a:rPr>
              <a:t>Register</a:t>
            </a:r>
            <a:r>
              <a:rPr lang="en-US" dirty="0"/>
              <a:t> your team</a:t>
            </a:r>
          </a:p>
          <a:p>
            <a:pPr lvl="1"/>
            <a:r>
              <a:rPr lang="en-US" dirty="0"/>
              <a:t>MUST REGISTER BY 12:00 MONDAY</a:t>
            </a:r>
          </a:p>
        </p:txBody>
      </p:sp>
      <p:sp>
        <p:nvSpPr>
          <p:cNvPr id="8" name="Slide Number Placeholder 5"/>
          <p:cNvSpPr>
            <a:spLocks noGrp="1"/>
          </p:cNvSpPr>
          <p:nvPr>
            <p:ph type="sldNum" sz="quarter" idx="10"/>
          </p:nvPr>
        </p:nvSpPr>
        <p:spPr/>
        <p:txBody>
          <a:bodyP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74AFF42-E6BF-7D4B-B4C4-6F95991ED1BF}" type="slidenum">
              <a:rPr lang="en-US" smtClean="0"/>
              <a:pPr/>
              <a:t>9</a:t>
            </a:fld>
            <a:endParaRPr lang="en-US" dirty="0"/>
          </a:p>
        </p:txBody>
      </p:sp>
      <p:sp>
        <p:nvSpPr>
          <p:cNvPr id="2" name="Title 1"/>
          <p:cNvSpPr>
            <a:spLocks noGrp="1"/>
          </p:cNvSpPr>
          <p:nvPr>
            <p:ph type="title"/>
          </p:nvPr>
        </p:nvSpPr>
        <p:spPr/>
        <p:txBody>
          <a:bodyPr>
            <a:normAutofit/>
          </a:bodyPr>
          <a:lstStyle/>
          <a:p>
            <a:r>
              <a:rPr lang="en-US" dirty="0" err="1"/>
              <a:t>Hackdemo</a:t>
            </a:r>
            <a:r>
              <a:rPr lang="en-US" dirty="0"/>
              <a:t> Happy Hour</a:t>
            </a:r>
          </a:p>
        </p:txBody>
      </p:sp>
      <p:pic>
        <p:nvPicPr>
          <p:cNvPr id="6" name="Picture 5" descr="Diagram&#10;&#10;Description automatically generated">
            <a:extLst>
              <a:ext uri="{FF2B5EF4-FFF2-40B4-BE49-F238E27FC236}">
                <a16:creationId xmlns:a16="http://schemas.microsoft.com/office/drawing/2014/main" id="{153FBB67-E939-8645-BA23-A76ABDA92D53}"/>
              </a:ext>
            </a:extLst>
          </p:cNvPr>
          <p:cNvPicPr>
            <a:picLocks noChangeAspect="1"/>
          </p:cNvPicPr>
          <p:nvPr/>
        </p:nvPicPr>
        <p:blipFill>
          <a:blip r:embed="rId5"/>
          <a:stretch>
            <a:fillRect/>
          </a:stretch>
        </p:blipFill>
        <p:spPr>
          <a:xfrm>
            <a:off x="4362197" y="938538"/>
            <a:ext cx="4539034" cy="3583154"/>
          </a:xfrm>
          <a:prstGeom prst="rect">
            <a:avLst/>
          </a:prstGeom>
          <a:ln>
            <a:solidFill>
              <a:schemeClr val="bg2">
                <a:lumMod val="20000"/>
                <a:lumOff val="80000"/>
              </a:schemeClr>
            </a:solidFill>
          </a:ln>
        </p:spPr>
      </p:pic>
      <p:cxnSp>
        <p:nvCxnSpPr>
          <p:cNvPr id="13" name="Straight Arrow Connector 12">
            <a:extLst>
              <a:ext uri="{FF2B5EF4-FFF2-40B4-BE49-F238E27FC236}">
                <a16:creationId xmlns:a16="http://schemas.microsoft.com/office/drawing/2014/main" id="{DA1B8783-C7F0-1B45-8140-F2F18266C6E3}"/>
              </a:ext>
            </a:extLst>
          </p:cNvPr>
          <p:cNvCxnSpPr>
            <a:cxnSpLocks/>
          </p:cNvCxnSpPr>
          <p:nvPr/>
        </p:nvCxnSpPr>
        <p:spPr>
          <a:xfrm>
            <a:off x="3138616" y="2248930"/>
            <a:ext cx="3435179" cy="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60438766"/>
      </p:ext>
    </p:extLst>
  </p:cSld>
  <p:clrMapOvr>
    <a:masterClrMapping/>
  </p:clrMapOvr>
</p:sld>
</file>

<file path=ppt/theme/theme1.xml><?xml version="1.0" encoding="utf-8"?>
<a:theme xmlns:a="http://schemas.openxmlformats.org/drawingml/2006/main" name="1_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1_iesg">
  <a:themeElements>
    <a:clrScheme name="">
      <a:dk1>
        <a:srgbClr val="000000"/>
      </a:dk1>
      <a:lt1>
        <a:srgbClr val="FFFFFF"/>
      </a:lt1>
      <a:dk2>
        <a:srgbClr val="000000"/>
      </a:dk2>
      <a:lt2>
        <a:srgbClr val="232323"/>
      </a:lt2>
      <a:accent1>
        <a:srgbClr val="474747"/>
      </a:accent1>
      <a:accent2>
        <a:srgbClr val="DADADA"/>
      </a:accent2>
      <a:accent3>
        <a:srgbClr val="FFFFFF"/>
      </a:accent3>
      <a:accent4>
        <a:srgbClr val="000000"/>
      </a:accent4>
      <a:accent5>
        <a:srgbClr val="B1B1B1"/>
      </a:accent5>
      <a:accent6>
        <a:srgbClr val="C5C5C5"/>
      </a:accent6>
      <a:hlink>
        <a:srgbClr val="000000"/>
      </a:hlink>
      <a:folHlink>
        <a:srgbClr val="919191"/>
      </a:folHlink>
    </a:clrScheme>
    <a:fontScheme name="iesg">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bg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200" b="1" i="0" u="none" strike="noStrike" cap="none" normalizeH="0" baseline="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bg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200" b="1" i="0" u="none" strike="noStrike" cap="none" normalizeH="0" baseline="0">
            <a:ln>
              <a:noFill/>
            </a:ln>
            <a:solidFill>
              <a:schemeClr val="tx1"/>
            </a:solidFill>
            <a:effectLst/>
            <a:latin typeface="Arial" charset="0"/>
          </a:defRPr>
        </a:defPPr>
      </a:lstStyle>
    </a:lnDef>
  </a:objectDefaults>
  <a:extraClrSchemeLst>
    <a:extraClrScheme>
      <a:clrScheme name="iesg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iesg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iesg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iesg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iesg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iesg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iesg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3591</TotalTime>
  <Words>465</Words>
  <Application>Microsoft Macintosh PowerPoint</Application>
  <PresentationFormat>On-screen Show (16:9)</PresentationFormat>
  <Paragraphs>69</Paragraphs>
  <Slides>12</Slides>
  <Notes>3</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12</vt:i4>
      </vt:variant>
    </vt:vector>
  </HeadingPairs>
  <TitlesOfParts>
    <vt:vector size="18" baseType="lpstr">
      <vt:lpstr>Arial</vt:lpstr>
      <vt:lpstr>Calibri</vt:lpstr>
      <vt:lpstr>Helvetica</vt:lpstr>
      <vt:lpstr>Times New Roman</vt:lpstr>
      <vt:lpstr>1_Office Theme</vt:lpstr>
      <vt:lpstr>1_iesg</vt:lpstr>
      <vt:lpstr>IETF Hackathon</vt:lpstr>
      <vt:lpstr>Note Well</vt:lpstr>
      <vt:lpstr>Agenda - Sunday</vt:lpstr>
      <vt:lpstr>Results Presentations</vt:lpstr>
      <vt:lpstr>https://github.com/ietf-hackathon  </vt:lpstr>
      <vt:lpstr>Meetecho</vt:lpstr>
      <vt:lpstr>Sharing presentations</vt:lpstr>
      <vt:lpstr>Sharing presentations</vt:lpstr>
      <vt:lpstr>Hackdemo Happy Hour</vt:lpstr>
      <vt:lpstr>Code Lounge</vt:lpstr>
      <vt:lpstr>THANK YOU!</vt:lpstr>
      <vt:lpstr>Hope to see you in Philadelphia!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IETF Hackathon</dc:title>
  <dc:creator>Charles Eckel (eckelcu)</dc:creator>
  <cp:lastModifiedBy>Charles Eckel (eckelcu)</cp:lastModifiedBy>
  <cp:revision>78</cp:revision>
  <cp:lastPrinted>2021-03-01T15:11:32Z</cp:lastPrinted>
  <dcterms:created xsi:type="dcterms:W3CDTF">2020-07-18T21:06:17Z</dcterms:created>
  <dcterms:modified xsi:type="dcterms:W3CDTF">2022-03-19T17:40:35Z</dcterms:modified>
</cp:coreProperties>
</file>

<file path=docProps/thumbnail.jpeg>
</file>